
<file path=[Content_Types].xml><?xml version="1.0" encoding="utf-8"?>
<Types xmlns="http://schemas.openxmlformats.org/package/2006/content-types">
  <Default Extension="emf" ContentType="image/x-emf"/>
  <Default Extension="jpeg" ContentType="image/jpeg"/>
  <Default Extension="m4a" ContentType="audio/mp4"/>
  <Default Extension="mp3" ContentType="audio/m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4" r:id="rId3"/>
  </p:sldMasterIdLst>
  <p:notesMasterIdLst>
    <p:notesMasterId r:id="rId16"/>
  </p:notesMasterIdLst>
  <p:sldIdLst>
    <p:sldId id="256" r:id="rId4"/>
    <p:sldId id="281" r:id="rId5"/>
    <p:sldId id="280" r:id="rId6"/>
    <p:sldId id="278" r:id="rId7"/>
    <p:sldId id="282" r:id="rId8"/>
    <p:sldId id="283" r:id="rId9"/>
    <p:sldId id="284" r:id="rId10"/>
    <p:sldId id="279" r:id="rId11"/>
    <p:sldId id="261" r:id="rId12"/>
    <p:sldId id="271" r:id="rId13"/>
    <p:sldId id="272" r:id="rId14"/>
    <p:sldId id="273"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9C3"/>
    <a:srgbClr val="948A54"/>
    <a:srgbClr val="4172AD"/>
    <a:srgbClr val="953735"/>
    <a:srgbClr val="7030A0"/>
    <a:srgbClr val="17375E"/>
    <a:srgbClr val="376092"/>
    <a:srgbClr val="CC6109"/>
    <a:srgbClr val="4BACC6"/>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C893DC-EBA4-4E82-9EFA-C00C8C0DC089}" v="455" dt="2021-12-05T23:35:36.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6" autoAdjust="0"/>
    <p:restoredTop sz="84140" autoAdjust="0"/>
  </p:normalViewPr>
  <p:slideViewPr>
    <p:cSldViewPr snapToGrid="0">
      <p:cViewPr varScale="1">
        <p:scale>
          <a:sx n="93" d="100"/>
          <a:sy n="93" d="100"/>
        </p:scale>
        <p:origin x="12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DB73CAB-A759-4A73-9897-84D139A0B7A9}" type="datetimeFigureOut">
              <a:rPr lang="en-US" smtClean="0"/>
              <a:t>4/30/2023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FE5C196-E54E-4305-B31B-9816631E385B}" type="slidenum">
              <a:rPr lang="en-US" smtClean="0"/>
              <a:t>‹#›</a:t>
            </a:fld>
            <a:endParaRPr lang="en-US"/>
          </a:p>
        </p:txBody>
      </p:sp>
    </p:spTree>
    <p:extLst>
      <p:ext uri="{BB962C8B-B14F-4D97-AF65-F5344CB8AC3E}">
        <p14:creationId xmlns:p14="http://schemas.microsoft.com/office/powerpoint/2010/main" val="2909480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5C196-E54E-4305-B31B-9816631E385B}" type="slidenum">
              <a:rPr lang="en-US" smtClean="0"/>
              <a:t>1</a:t>
            </a:fld>
            <a:endParaRPr lang="en-US"/>
          </a:p>
        </p:txBody>
      </p:sp>
    </p:spTree>
    <p:extLst>
      <p:ext uri="{BB962C8B-B14F-4D97-AF65-F5344CB8AC3E}">
        <p14:creationId xmlns:p14="http://schemas.microsoft.com/office/powerpoint/2010/main" val="377586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5C196-E54E-4305-B31B-9816631E385B}" type="slidenum">
              <a:rPr lang="en-US" smtClean="0"/>
              <a:t>2</a:t>
            </a:fld>
            <a:endParaRPr lang="en-US"/>
          </a:p>
        </p:txBody>
      </p:sp>
    </p:spTree>
    <p:extLst>
      <p:ext uri="{BB962C8B-B14F-4D97-AF65-F5344CB8AC3E}">
        <p14:creationId xmlns:p14="http://schemas.microsoft.com/office/powerpoint/2010/main" val="78134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AE8F9-9CF5-1248-8F50-EA150B4A9990}" type="slidenum">
              <a:rPr lang="en-US" smtClean="0"/>
              <a:t>3</a:t>
            </a:fld>
            <a:endParaRPr lang="en-US"/>
          </a:p>
        </p:txBody>
      </p:sp>
    </p:spTree>
    <p:extLst>
      <p:ext uri="{BB962C8B-B14F-4D97-AF65-F5344CB8AC3E}">
        <p14:creationId xmlns:p14="http://schemas.microsoft.com/office/powerpoint/2010/main" val="2830939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800" dirty="0">
                <a:latin typeface="Calibri" panose="020F0502020204030204" pitchFamily="34" charset="0"/>
                <a:ea typeface="Yu Mincho" panose="02020400000000000000" pitchFamily="18" charset="-128"/>
                <a:cs typeface="Times New Roman" panose="02020603050405020304" pitchFamily="18" charset="0"/>
              </a:rPr>
              <a:t>Objective &amp; Audience: After reading about the Contest, learners in the Advanced Japanese Language Course at UTK will identify the Contest’s object, form, and requirements. Also, learners will recognize the time frame of the course and the Contest registration process.</a:t>
            </a:r>
          </a:p>
          <a:p>
            <a:pPr>
              <a:lnSpc>
                <a:spcPct val="107000"/>
              </a:lnSpc>
              <a:spcAft>
                <a:spcPts val="815"/>
              </a:spcAft>
            </a:pPr>
            <a:r>
              <a:rPr lang="en-US" sz="1800" dirty="0">
                <a:latin typeface="Calibri" panose="020F0502020204030204" pitchFamily="34" charset="0"/>
                <a:ea typeface="Yu Mincho" panose="02020400000000000000" pitchFamily="18" charset="-128"/>
                <a:cs typeface="Times New Roman" panose="02020603050405020304" pitchFamily="18" charset="0"/>
              </a:rPr>
              <a:t> </a:t>
            </a:r>
          </a:p>
          <a:p>
            <a:pPr defTabSz="931774">
              <a:lnSpc>
                <a:spcPct val="107000"/>
              </a:lnSpc>
              <a:spcAft>
                <a:spcPts val="815"/>
              </a:spcAft>
              <a:defRPr/>
            </a:pPr>
            <a:r>
              <a:rPr lang="en-US" sz="1800" dirty="0">
                <a:latin typeface="Calibri" panose="020F0502020204030204" pitchFamily="34" charset="0"/>
                <a:ea typeface="Yu Mincho" panose="02020400000000000000" pitchFamily="18" charset="-128"/>
                <a:cs typeface="Times New Roman" panose="02020603050405020304" pitchFamily="18" charset="0"/>
              </a:rPr>
              <a:t>Principle illustrated: Shank’s learning strategy 3, chunk content is used to make content easier to understand(P303). Instruction should seek to transfer knowledge to learners in the most efficient, effective manner possible (Table 6.1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Behavioral Theory</a:t>
            </a:r>
            <a:r>
              <a:rPr lang="en-US" sz="1800" dirty="0">
                <a:latin typeface="Calibri" panose="020F0502020204030204" pitchFamily="34" charset="0"/>
                <a:ea typeface="Yu Mincho" panose="02020400000000000000" pitchFamily="18" charset="-128"/>
                <a:cs typeface="Times New Roman" panose="02020603050405020304" pitchFamily="18" charset="0"/>
              </a:rPr>
              <a:t>, P141). Use of media (audio) to motivate by gaining/maintaining Attention (ARCS) &amp; promoting realism (Table 9.8, P237). Use of UDL to provide multiple means of representation(audio) and Action/expression (using modules for student self-pacing) (Table 6.10, P161).</a:t>
            </a:r>
          </a:p>
        </p:txBody>
      </p:sp>
      <p:sp>
        <p:nvSpPr>
          <p:cNvPr id="4" name="Slide Number Placeholder 3"/>
          <p:cNvSpPr>
            <a:spLocks noGrp="1"/>
          </p:cNvSpPr>
          <p:nvPr>
            <p:ph type="sldNum" sz="quarter" idx="5"/>
          </p:nvPr>
        </p:nvSpPr>
        <p:spPr/>
        <p:txBody>
          <a:bodyPr/>
          <a:lstStyle/>
          <a:p>
            <a:fld id="{1FE5C196-E54E-4305-B31B-9816631E385B}" type="slidenum">
              <a:rPr lang="en-US" smtClean="0"/>
              <a:t>4</a:t>
            </a:fld>
            <a:endParaRPr lang="en-US"/>
          </a:p>
        </p:txBody>
      </p:sp>
    </p:spTree>
    <p:extLst>
      <p:ext uri="{BB962C8B-B14F-4D97-AF65-F5344CB8AC3E}">
        <p14:creationId xmlns:p14="http://schemas.microsoft.com/office/powerpoint/2010/main" val="3790913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15"/>
              </a:spcAft>
              <a:buClrTx/>
              <a:buSzTx/>
              <a:buFontTx/>
              <a:buNone/>
              <a:tabLst/>
              <a:defRPr/>
            </a:pPr>
            <a:r>
              <a:rPr lang="en-US" sz="1800" dirty="0">
                <a:latin typeface="Calibri" panose="020F0502020204030204" pitchFamily="34" charset="0"/>
                <a:ea typeface="Yu Mincho" panose="02020400000000000000" pitchFamily="18" charset="-128"/>
                <a:cs typeface="Times New Roman" panose="02020603050405020304" pitchFamily="18" charset="0"/>
              </a:rPr>
              <a:t>Objective &amp; Audience: After watching the video learners in the tutorial for the Japanese speech contest course at UTK will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recognize the appropriate steps of writing speeches and the structure of a speech manuscript</a:t>
            </a:r>
            <a:r>
              <a:rPr lang="en-US" sz="1800" dirty="0">
                <a:latin typeface="Calibri" panose="020F0502020204030204" pitchFamily="34" charset="0"/>
                <a:ea typeface="Yu Mincho" panose="02020400000000000000" pitchFamily="18" charset="-128"/>
                <a:cs typeface="Times New Roman" panose="02020603050405020304" pitchFamily="18" charset="0"/>
              </a:rPr>
              <a:t>. </a:t>
            </a:r>
          </a:p>
          <a:p>
            <a:pPr>
              <a:lnSpc>
                <a:spcPct val="107000"/>
              </a:lnSpc>
              <a:spcAft>
                <a:spcPts val="815"/>
              </a:spcAft>
            </a:pPr>
            <a:endParaRPr lang="en-US" sz="1800" dirty="0">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15"/>
              </a:spcAft>
            </a:pPr>
            <a:r>
              <a:rPr lang="en-US" sz="1800" dirty="0">
                <a:latin typeface="Calibri" panose="020F0502020204030204" pitchFamily="34" charset="0"/>
                <a:ea typeface="Yu Mincho" panose="02020400000000000000" pitchFamily="18" charset="-128"/>
                <a:cs typeface="Times New Roman" panose="02020603050405020304" pitchFamily="18" charset="0"/>
              </a:rPr>
              <a:t>Principle illustrated: Use of media (video) to motivate by gaining/maintaining </a:t>
            </a:r>
            <a:r>
              <a:rPr lang="en-US" sz="1800" u="sng" dirty="0">
                <a:latin typeface="Calibri" panose="020F0502020204030204" pitchFamily="34" charset="0"/>
                <a:ea typeface="Yu Mincho" panose="02020400000000000000" pitchFamily="18" charset="-128"/>
                <a:cs typeface="Times New Roman" panose="02020603050405020304" pitchFamily="18" charset="0"/>
              </a:rPr>
              <a:t>A</a:t>
            </a:r>
            <a:r>
              <a:rPr lang="en-US" sz="1800" dirty="0">
                <a:latin typeface="Calibri" panose="020F0502020204030204" pitchFamily="34" charset="0"/>
                <a:ea typeface="Yu Mincho" panose="02020400000000000000" pitchFamily="18" charset="-128"/>
                <a:cs typeface="Times New Roman" panose="02020603050405020304" pitchFamily="18" charset="0"/>
              </a:rPr>
              <a:t>ttention (ARCS) &amp; promoting realism (Table 9.8, P237). Present the Stimulus (content or learning activity) (Table 9.11 Gagne’s Nine Event, P242). The brain perceives patterns, works by analogy and metaphor, and looks for similarities, differences, and relationships between concepts (Table 6.2 Cognitive Theory, P142). Use of UDL to provide multiple means of representation (Table 6.10 video, P161).</a:t>
            </a:r>
          </a:p>
        </p:txBody>
      </p:sp>
      <p:sp>
        <p:nvSpPr>
          <p:cNvPr id="4" name="Slide Number Placeholder 3"/>
          <p:cNvSpPr>
            <a:spLocks noGrp="1"/>
          </p:cNvSpPr>
          <p:nvPr>
            <p:ph type="sldNum" sz="quarter" idx="5"/>
          </p:nvPr>
        </p:nvSpPr>
        <p:spPr/>
        <p:txBody>
          <a:bodyPr/>
          <a:lstStyle/>
          <a:p>
            <a:fld id="{1FE5C196-E54E-4305-B31B-9816631E385B}" type="slidenum">
              <a:rPr lang="en-US" smtClean="0"/>
              <a:t>5</a:t>
            </a:fld>
            <a:endParaRPr lang="en-US"/>
          </a:p>
        </p:txBody>
      </p:sp>
    </p:spTree>
    <p:extLst>
      <p:ext uri="{BB962C8B-B14F-4D97-AF65-F5344CB8AC3E}">
        <p14:creationId xmlns:p14="http://schemas.microsoft.com/office/powerpoint/2010/main" val="3043548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800" dirty="0">
                <a:latin typeface="Calibri" panose="020F0502020204030204" pitchFamily="34" charset="0"/>
                <a:ea typeface="Yu Mincho" panose="02020400000000000000" pitchFamily="18" charset="-128"/>
                <a:cs typeface="Times New Roman" panose="02020603050405020304" pitchFamily="18" charset="0"/>
              </a:rPr>
              <a:t>Objective &amp; Audience: Learners in the tutorial for the Japanese speech contest course at UTK who have reached Module 6.2 have learned how to create Japanese manuscripts for presentations, PPT slides, and record and edit presentations. In this module, the learners perform and video-records the speech presentation.</a:t>
            </a:r>
          </a:p>
          <a:p>
            <a:pPr>
              <a:lnSpc>
                <a:spcPct val="107000"/>
              </a:lnSpc>
              <a:spcAft>
                <a:spcPts val="815"/>
              </a:spcAft>
            </a:pPr>
            <a:endParaRPr lang="en-US" sz="1800" dirty="0">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15"/>
              </a:spcAft>
            </a:pPr>
            <a:r>
              <a:rPr lang="en-US" sz="1800" dirty="0">
                <a:latin typeface="Calibri" panose="020F0502020204030204" pitchFamily="34" charset="0"/>
                <a:ea typeface="Yu Mincho" panose="02020400000000000000" pitchFamily="18" charset="-128"/>
                <a:cs typeface="Times New Roman" panose="02020603050405020304" pitchFamily="18" charset="0"/>
              </a:rPr>
              <a:t>Principle illustrated: Learners construct their knowledge through a process of active inquiry, enhanced by complexity, authenticity, and experience (Table 6.3 Cognitive Constructivist theory, P144). Schemas and scripts can become automated through practice, placing less load on working memory processing (Table 6.2 Cognitive Theory, P142). Sequencing activities in increasing difficulty with the continual but reasonable challenge to gain leaner’s </a:t>
            </a:r>
            <a:r>
              <a:rPr lang="en-US" sz="1800" u="sng" dirty="0">
                <a:latin typeface="Calibri" panose="020F0502020204030204" pitchFamily="34" charset="0"/>
                <a:ea typeface="Yu Mincho" panose="02020400000000000000" pitchFamily="18" charset="-128"/>
                <a:cs typeface="Times New Roman" panose="02020603050405020304" pitchFamily="18" charset="0"/>
              </a:rPr>
              <a:t>C</a:t>
            </a:r>
            <a:r>
              <a:rPr lang="en-US" sz="1800" dirty="0">
                <a:latin typeface="Calibri" panose="020F0502020204030204" pitchFamily="34" charset="0"/>
                <a:ea typeface="Yu Mincho" panose="02020400000000000000" pitchFamily="18" charset="-128"/>
                <a:cs typeface="Times New Roman" panose="02020603050405020304" pitchFamily="18" charset="0"/>
              </a:rPr>
              <a:t>onfidence (Table 9.8 ARCS, P237).</a:t>
            </a:r>
          </a:p>
        </p:txBody>
      </p:sp>
      <p:sp>
        <p:nvSpPr>
          <p:cNvPr id="4" name="Slide Number Placeholder 3"/>
          <p:cNvSpPr>
            <a:spLocks noGrp="1"/>
          </p:cNvSpPr>
          <p:nvPr>
            <p:ph type="sldNum" sz="quarter" idx="5"/>
          </p:nvPr>
        </p:nvSpPr>
        <p:spPr/>
        <p:txBody>
          <a:bodyPr/>
          <a:lstStyle/>
          <a:p>
            <a:fld id="{1FE5C196-E54E-4305-B31B-9816631E385B}" type="slidenum">
              <a:rPr lang="en-US" smtClean="0"/>
              <a:t>6</a:t>
            </a:fld>
            <a:endParaRPr lang="en-US"/>
          </a:p>
        </p:txBody>
      </p:sp>
    </p:spTree>
    <p:extLst>
      <p:ext uri="{BB962C8B-B14F-4D97-AF65-F5344CB8AC3E}">
        <p14:creationId xmlns:p14="http://schemas.microsoft.com/office/powerpoint/2010/main" val="3017832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15"/>
              </a:spcAft>
              <a:buClrTx/>
              <a:buSzTx/>
              <a:buFontTx/>
              <a:buNone/>
              <a:tabLst/>
              <a:defRPr/>
            </a:pPr>
            <a:r>
              <a:rPr lang="en-US" sz="1800" dirty="0">
                <a:latin typeface="Calibri" panose="020F0502020204030204" pitchFamily="34" charset="0"/>
                <a:ea typeface="Yu Mincho" panose="02020400000000000000" pitchFamily="18" charset="-128"/>
                <a:cs typeface="Times New Roman" panose="02020603050405020304" pitchFamily="18" charset="0"/>
              </a:rPr>
              <a:t>Objective &amp; Audience: In Module 6.3, the learners in the tutorial for the Japanese speech contest course at UTK </a:t>
            </a:r>
            <a:r>
              <a:rPr lang="en-US" sz="1800" dirty="0">
                <a:effectLst/>
                <a:latin typeface="Calibri" panose="020F0502020204030204" pitchFamily="34" charset="0"/>
                <a:ea typeface="Yu Mincho" panose="02020400000000000000" pitchFamily="18" charset="-128"/>
                <a:cs typeface="Times New Roman" panose="02020603050405020304" pitchFamily="18" charset="0"/>
              </a:rPr>
              <a:t>give and receive feedback to the presentation to reflect improving their speech.</a:t>
            </a:r>
          </a:p>
          <a:p>
            <a:pPr>
              <a:lnSpc>
                <a:spcPct val="107000"/>
              </a:lnSpc>
              <a:spcAft>
                <a:spcPts val="815"/>
              </a:spcAft>
            </a:pPr>
            <a:endParaRPr lang="en-US" sz="1800" dirty="0">
              <a:latin typeface="Calibri" panose="020F0502020204030204" pitchFamily="34" charset="0"/>
              <a:ea typeface="Yu Mincho" panose="02020400000000000000" pitchFamily="18" charset="-128"/>
              <a:cs typeface="Times New Roman" panose="02020603050405020304" pitchFamily="18" charset="0"/>
            </a:endParaRPr>
          </a:p>
          <a:p>
            <a:pPr defTabSz="931774">
              <a:lnSpc>
                <a:spcPct val="107000"/>
              </a:lnSpc>
              <a:spcAft>
                <a:spcPts val="815"/>
              </a:spcAft>
              <a:defRPr/>
            </a:pPr>
            <a:r>
              <a:rPr lang="en-US" sz="1800" dirty="0">
                <a:latin typeface="Calibri" panose="020F0502020204030204" pitchFamily="34" charset="0"/>
                <a:ea typeface="Yu Mincho" panose="02020400000000000000" pitchFamily="18" charset="-128"/>
                <a:cs typeface="Times New Roman" panose="02020603050405020304" pitchFamily="18" charset="0"/>
              </a:rPr>
              <a:t>Principle illustrated: Learning is facilitated by effective cues, prompts, and feedback (Table 6.1 Behavioral Theory, P141). Providing immediate feedback to gain </a:t>
            </a:r>
            <a:r>
              <a:rPr lang="en-US" sz="1800" u="sng" dirty="0">
                <a:latin typeface="Calibri" panose="020F0502020204030204" pitchFamily="34" charset="0"/>
                <a:ea typeface="Yu Mincho" panose="02020400000000000000" pitchFamily="18" charset="-128"/>
                <a:cs typeface="Times New Roman" panose="02020603050405020304" pitchFamily="18" charset="0"/>
              </a:rPr>
              <a:t>s</a:t>
            </a:r>
            <a:r>
              <a:rPr lang="en-US" sz="1800" dirty="0">
                <a:latin typeface="Calibri" panose="020F0502020204030204" pitchFamily="34" charset="0"/>
                <a:ea typeface="Yu Mincho" panose="02020400000000000000" pitchFamily="18" charset="-128"/>
                <a:cs typeface="Times New Roman" panose="02020603050405020304" pitchFamily="18" charset="0"/>
              </a:rPr>
              <a:t>atisfaction (ARCS) (Table9.8, P237). Providing prompt and informative feedback to learners to validate/reinforce learning and accurate encoding (Table 11.3 Visual Message Design Principles. P302). Use of UDL to provide multiple means of engagement (Table 6.10 peer feedback, P161).</a:t>
            </a:r>
          </a:p>
        </p:txBody>
      </p:sp>
      <p:sp>
        <p:nvSpPr>
          <p:cNvPr id="4" name="Slide Number Placeholder 3"/>
          <p:cNvSpPr>
            <a:spLocks noGrp="1"/>
          </p:cNvSpPr>
          <p:nvPr>
            <p:ph type="sldNum" sz="quarter" idx="5"/>
          </p:nvPr>
        </p:nvSpPr>
        <p:spPr/>
        <p:txBody>
          <a:bodyPr/>
          <a:lstStyle/>
          <a:p>
            <a:fld id="{1FE5C196-E54E-4305-B31B-9816631E385B}" type="slidenum">
              <a:rPr lang="en-US" smtClean="0"/>
              <a:t>7</a:t>
            </a:fld>
            <a:endParaRPr lang="en-US"/>
          </a:p>
        </p:txBody>
      </p:sp>
    </p:spTree>
    <p:extLst>
      <p:ext uri="{BB962C8B-B14F-4D97-AF65-F5344CB8AC3E}">
        <p14:creationId xmlns:p14="http://schemas.microsoft.com/office/powerpoint/2010/main" val="2091932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5C196-E54E-4305-B31B-9816631E385B}" type="slidenum">
              <a:rPr lang="en-US" smtClean="0"/>
              <a:t>8</a:t>
            </a:fld>
            <a:endParaRPr lang="en-US"/>
          </a:p>
        </p:txBody>
      </p:sp>
    </p:spTree>
    <p:extLst>
      <p:ext uri="{BB962C8B-B14F-4D97-AF65-F5344CB8AC3E}">
        <p14:creationId xmlns:p14="http://schemas.microsoft.com/office/powerpoint/2010/main" val="1912244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5C196-E54E-4305-B31B-9816631E385B}" type="slidenum">
              <a:rPr lang="en-US" smtClean="0"/>
              <a:t>11</a:t>
            </a:fld>
            <a:endParaRPr lang="en-US"/>
          </a:p>
        </p:txBody>
      </p:sp>
    </p:spTree>
    <p:extLst>
      <p:ext uri="{BB962C8B-B14F-4D97-AF65-F5344CB8AC3E}">
        <p14:creationId xmlns:p14="http://schemas.microsoft.com/office/powerpoint/2010/main" val="2450996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34776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7690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924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305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1706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pPr/>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75512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4/30/2023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7925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4/30/2023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53894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4/30/2023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36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2128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08332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4/30/2023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2121808"/>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tmp"/><Relationship Id="rId4" Type="http://schemas.openxmlformats.org/officeDocument/2006/relationships/image" Target="../media/image1.tmp"/></Relationships>
</file>

<file path=ppt/slides/_rels/slide1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forms.gle/AJndjDGn6tWrzUmp6" TargetMode="External"/><Relationship Id="rId1" Type="http://schemas.openxmlformats.org/officeDocument/2006/relationships/slideLayout" Target="../slideLayouts/slideLayout1.xml"/><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audio" Target="../media/media2.mp3"/><Relationship Id="rId18" Type="http://schemas.openxmlformats.org/officeDocument/2006/relationships/tags" Target="../tags/tag14.xml"/><Relationship Id="rId26" Type="http://schemas.openxmlformats.org/officeDocument/2006/relationships/slide" Target="slide9.xml"/><Relationship Id="rId3" Type="http://schemas.openxmlformats.org/officeDocument/2006/relationships/tags" Target="../tags/tag1.xml"/><Relationship Id="rId21" Type="http://schemas.openxmlformats.org/officeDocument/2006/relationships/tags" Target="../tags/tag17.xml"/><Relationship Id="rId7" Type="http://schemas.openxmlformats.org/officeDocument/2006/relationships/tags" Target="../tags/tag5.xml"/><Relationship Id="rId12" Type="http://schemas.microsoft.com/office/2007/relationships/media" Target="../media/media2.mp3"/><Relationship Id="rId17" Type="http://schemas.openxmlformats.org/officeDocument/2006/relationships/tags" Target="../tags/tag13.xml"/><Relationship Id="rId25" Type="http://schemas.openxmlformats.org/officeDocument/2006/relationships/notesSlide" Target="../notesSlides/notesSlide4.xml"/><Relationship Id="rId33" Type="http://schemas.openxmlformats.org/officeDocument/2006/relationships/image" Target="../media/image8.png"/><Relationship Id="rId2" Type="http://schemas.openxmlformats.org/officeDocument/2006/relationships/audio" Target="../media/media1.m4a"/><Relationship Id="rId16" Type="http://schemas.openxmlformats.org/officeDocument/2006/relationships/tags" Target="../tags/tag12.xml"/><Relationship Id="rId20" Type="http://schemas.openxmlformats.org/officeDocument/2006/relationships/tags" Target="../tags/tag16.xml"/><Relationship Id="rId29" Type="http://schemas.openxmlformats.org/officeDocument/2006/relationships/slide" Target="slide12.xml"/><Relationship Id="rId1" Type="http://schemas.microsoft.com/office/2007/relationships/media" Target="../media/media1.m4a"/><Relationship Id="rId6" Type="http://schemas.openxmlformats.org/officeDocument/2006/relationships/tags" Target="../tags/tag4.xml"/><Relationship Id="rId11" Type="http://schemas.openxmlformats.org/officeDocument/2006/relationships/tags" Target="../tags/tag9.xml"/><Relationship Id="rId24" Type="http://schemas.openxmlformats.org/officeDocument/2006/relationships/slideLayout" Target="../slideLayouts/slideLayout1.xml"/><Relationship Id="rId32" Type="http://schemas.openxmlformats.org/officeDocument/2006/relationships/image" Target="../media/image7.svg"/><Relationship Id="rId5" Type="http://schemas.openxmlformats.org/officeDocument/2006/relationships/tags" Target="../tags/tag3.xml"/><Relationship Id="rId15" Type="http://schemas.openxmlformats.org/officeDocument/2006/relationships/tags" Target="../tags/tag11.xml"/><Relationship Id="rId23" Type="http://schemas.openxmlformats.org/officeDocument/2006/relationships/tags" Target="../tags/tag19.xml"/><Relationship Id="rId28" Type="http://schemas.openxmlformats.org/officeDocument/2006/relationships/slide" Target="slide11.xml"/><Relationship Id="rId10" Type="http://schemas.openxmlformats.org/officeDocument/2006/relationships/tags" Target="../tags/tag8.xml"/><Relationship Id="rId19" Type="http://schemas.openxmlformats.org/officeDocument/2006/relationships/tags" Target="../tags/tag15.xml"/><Relationship Id="rId31" Type="http://schemas.openxmlformats.org/officeDocument/2006/relationships/image" Target="../media/image6.png"/><Relationship Id="rId4" Type="http://schemas.openxmlformats.org/officeDocument/2006/relationships/tags" Target="../tags/tag2.xml"/><Relationship Id="rId9" Type="http://schemas.openxmlformats.org/officeDocument/2006/relationships/tags" Target="../tags/tag7.xml"/><Relationship Id="rId14" Type="http://schemas.openxmlformats.org/officeDocument/2006/relationships/tags" Target="../tags/tag10.xml"/><Relationship Id="rId22" Type="http://schemas.openxmlformats.org/officeDocument/2006/relationships/tags" Target="../tags/tag18.xml"/><Relationship Id="rId27" Type="http://schemas.openxmlformats.org/officeDocument/2006/relationships/slide" Target="slide10.xml"/><Relationship Id="rId30" Type="http://schemas.openxmlformats.org/officeDocument/2006/relationships/slide" Target="slide8.xml"/><Relationship Id="rId8"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hyperlink" Target="https://www.linkedin.com/learning/writing-speeches/what-you-should-know-before-watching-this-course?autoAdvance=true&amp;autoSkip=true&amp;autoplay=true&amp;resume=false&amp;u=42574436"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tmp"/></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tmp"/></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useBgFill="1">
        <p:nvSpPr>
          <p:cNvPr id="110" name="Rectangle 89">
            <a:extLst>
              <a:ext uri="{FF2B5EF4-FFF2-40B4-BE49-F238E27FC236}">
                <a16:creationId xmlns:a16="http://schemas.microsoft.com/office/drawing/2014/main" id="{19B2EB12-332C-4DCC-9746-30DD4690F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91">
            <a:extLst>
              <a:ext uri="{FF2B5EF4-FFF2-40B4-BE49-F238E27FC236}">
                <a16:creationId xmlns:a16="http://schemas.microsoft.com/office/drawing/2014/main" id="{AFD40B55-BABB-4B33-ADD3-0C23404306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590550"/>
            <a:ext cx="5480792" cy="2739376"/>
            <a:chOff x="7807230" y="2012810"/>
            <a:chExt cx="3251252" cy="3459865"/>
          </a:xfrm>
        </p:grpSpPr>
        <p:sp>
          <p:nvSpPr>
            <p:cNvPr id="93" name="Rectangle 92">
              <a:extLst>
                <a:ext uri="{FF2B5EF4-FFF2-40B4-BE49-F238E27FC236}">
                  <a16:creationId xmlns:a16="http://schemas.microsoft.com/office/drawing/2014/main" id="{C324E181-0B87-4B75-A5EC-6A4B1BD1B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93">
              <a:extLst>
                <a:ext uri="{FF2B5EF4-FFF2-40B4-BE49-F238E27FC236}">
                  <a16:creationId xmlns:a16="http://schemas.microsoft.com/office/drawing/2014/main" id="{577211FB-84C1-4B06-AF95-F83D0394D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3" name="Group 95">
            <a:extLst>
              <a:ext uri="{FF2B5EF4-FFF2-40B4-BE49-F238E27FC236}">
                <a16:creationId xmlns:a16="http://schemas.microsoft.com/office/drawing/2014/main" id="{E616EDA1-F722-4C6A-AD2F-E487C7EBE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3544708"/>
            <a:ext cx="2651760" cy="2739376"/>
            <a:chOff x="7807230" y="2012810"/>
            <a:chExt cx="3251252" cy="3459865"/>
          </a:xfrm>
        </p:grpSpPr>
        <p:sp>
          <p:nvSpPr>
            <p:cNvPr id="97" name="Rectangle 96">
              <a:extLst>
                <a:ext uri="{FF2B5EF4-FFF2-40B4-BE49-F238E27FC236}">
                  <a16:creationId xmlns:a16="http://schemas.microsoft.com/office/drawing/2014/main" id="{2B994A57-EDEF-4F7C-9FF3-8A46664686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97">
              <a:extLst>
                <a:ext uri="{FF2B5EF4-FFF2-40B4-BE49-F238E27FC236}">
                  <a16:creationId xmlns:a16="http://schemas.microsoft.com/office/drawing/2014/main" id="{C0D45935-877E-4620-9F00-69FFC601B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7" name="Picture 6" descr="A picture containing diagram&#10;&#10;Description automatically generated">
            <a:hlinkClick r:id="rId3" action="ppaction://hlinksldjump"/>
            <a:extLst>
              <a:ext uri="{FF2B5EF4-FFF2-40B4-BE49-F238E27FC236}">
                <a16:creationId xmlns:a16="http://schemas.microsoft.com/office/drawing/2014/main" id="{16090E4C-B8C8-4053-9D3F-74B9F5317C96}"/>
              </a:ext>
            </a:extLst>
          </p:cNvPr>
          <p:cNvPicPr>
            <a:picLocks noChangeAspect="1"/>
          </p:cNvPicPr>
          <p:nvPr/>
        </p:nvPicPr>
        <p:blipFill rotWithShape="1">
          <a:blip r:embed="rId4"/>
          <a:srcRect l="1549" r="2469" b="2"/>
          <a:stretch/>
        </p:blipFill>
        <p:spPr>
          <a:xfrm>
            <a:off x="699366" y="4029228"/>
            <a:ext cx="2322576" cy="1770335"/>
          </a:xfrm>
          <a:prstGeom prst="rect">
            <a:avLst/>
          </a:prstGeom>
        </p:spPr>
      </p:pic>
      <p:grpSp>
        <p:nvGrpSpPr>
          <p:cNvPr id="115" name="Group 99">
            <a:extLst>
              <a:ext uri="{FF2B5EF4-FFF2-40B4-BE49-F238E27FC236}">
                <a16:creationId xmlns:a16="http://schemas.microsoft.com/office/drawing/2014/main" id="{718BCC2B-0684-4382-A2D3-C9ADC77687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5270" y="3544708"/>
            <a:ext cx="2651760" cy="2739376"/>
            <a:chOff x="7807230" y="2012810"/>
            <a:chExt cx="3251252" cy="3459865"/>
          </a:xfrm>
        </p:grpSpPr>
        <p:sp>
          <p:nvSpPr>
            <p:cNvPr id="116" name="Rectangle 100">
              <a:extLst>
                <a:ext uri="{FF2B5EF4-FFF2-40B4-BE49-F238E27FC236}">
                  <a16:creationId xmlns:a16="http://schemas.microsoft.com/office/drawing/2014/main" id="{F67BE271-7CC8-493E-ACC7-330B8DAE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01">
              <a:extLst>
                <a:ext uri="{FF2B5EF4-FFF2-40B4-BE49-F238E27FC236}">
                  <a16:creationId xmlns:a16="http://schemas.microsoft.com/office/drawing/2014/main" id="{B416E226-9BF3-4654-A708-DDC3A062CF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8" name="Group 103">
            <a:extLst>
              <a:ext uri="{FF2B5EF4-FFF2-40B4-BE49-F238E27FC236}">
                <a16:creationId xmlns:a16="http://schemas.microsoft.com/office/drawing/2014/main" id="{B5D0BDB0-2E17-4D86-BEE1-1A1817E046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6100" y="583417"/>
            <a:ext cx="5451125" cy="5700667"/>
            <a:chOff x="7807230" y="2012810"/>
            <a:chExt cx="3251252" cy="3459865"/>
          </a:xfrm>
        </p:grpSpPr>
        <p:sp>
          <p:nvSpPr>
            <p:cNvPr id="119" name="Rectangle 104">
              <a:extLst>
                <a:ext uri="{FF2B5EF4-FFF2-40B4-BE49-F238E27FC236}">
                  <a16:creationId xmlns:a16="http://schemas.microsoft.com/office/drawing/2014/main" id="{07A4205F-B9AE-4B05-9BDE-05C46ED3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05">
              <a:extLst>
                <a:ext uri="{FF2B5EF4-FFF2-40B4-BE49-F238E27FC236}">
                  <a16:creationId xmlns:a16="http://schemas.microsoft.com/office/drawing/2014/main" id="{7B833BEF-B243-4FC2-967F-3C9C2085A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4F5EB03-8CF4-4EA0-91BF-F8695A322B6D}"/>
              </a:ext>
            </a:extLst>
          </p:cNvPr>
          <p:cNvSpPr txBox="1"/>
          <p:nvPr/>
        </p:nvSpPr>
        <p:spPr>
          <a:xfrm>
            <a:off x="626409" y="827071"/>
            <a:ext cx="5297521" cy="2277547"/>
          </a:xfrm>
          <a:prstGeom prst="rect">
            <a:avLst/>
          </a:prstGeom>
          <a:noFill/>
        </p:spPr>
        <p:txBody>
          <a:bodyPr wrap="square" rtlCol="0">
            <a:spAutoFit/>
          </a:bodyPr>
          <a:lstStyle/>
          <a:p>
            <a:pPr algn="ctr"/>
            <a:r>
              <a:rPr lang="en-US" sz="2400" b="1" dirty="0">
                <a:solidFill>
                  <a:schemeClr val="accent3">
                    <a:lumMod val="50000"/>
                  </a:schemeClr>
                </a:solidFill>
              </a:rPr>
              <a:t>Design Project Prototype </a:t>
            </a:r>
          </a:p>
          <a:p>
            <a:r>
              <a:rPr lang="en-US" sz="2400" b="1" dirty="0"/>
              <a:t>Tutorial for the Tennessee Area Japanese Speech Contest</a:t>
            </a:r>
          </a:p>
          <a:p>
            <a:endParaRPr lang="en-US" sz="1400" b="1" dirty="0"/>
          </a:p>
          <a:p>
            <a:pPr algn="r"/>
            <a:r>
              <a:rPr lang="en-US" sz="1400" b="1" dirty="0"/>
              <a:t>Project Design for The University of Tennessee Knoxville</a:t>
            </a:r>
          </a:p>
          <a:p>
            <a:pPr algn="r"/>
            <a:r>
              <a:rPr lang="en-US" sz="1400" b="1" dirty="0"/>
              <a:t>Department of MFLL, Japanese Program</a:t>
            </a:r>
          </a:p>
          <a:p>
            <a:pPr algn="r"/>
            <a:endParaRPr lang="en-US" sz="1400" b="1" dirty="0"/>
          </a:p>
          <a:p>
            <a:pPr algn="r"/>
            <a:r>
              <a:rPr lang="en-US" sz="1400" b="1" dirty="0"/>
              <a:t>Designed by Hongyan Yang, Keiko Eda</a:t>
            </a:r>
          </a:p>
        </p:txBody>
      </p:sp>
      <p:sp>
        <p:nvSpPr>
          <p:cNvPr id="9" name="TextBox 8">
            <a:extLst>
              <a:ext uri="{FF2B5EF4-FFF2-40B4-BE49-F238E27FC236}">
                <a16:creationId xmlns:a16="http://schemas.microsoft.com/office/drawing/2014/main" id="{6DA3F78D-50AC-4B8F-9CB5-2975E8201788}"/>
              </a:ext>
            </a:extLst>
          </p:cNvPr>
          <p:cNvSpPr txBox="1"/>
          <p:nvPr/>
        </p:nvSpPr>
        <p:spPr>
          <a:xfrm>
            <a:off x="6266749" y="729283"/>
            <a:ext cx="5329825" cy="5478423"/>
          </a:xfrm>
          <a:prstGeom prst="rect">
            <a:avLst/>
          </a:prstGeom>
          <a:noFill/>
        </p:spPr>
        <p:txBody>
          <a:bodyPr wrap="square" rtlCol="0">
            <a:spAutoFit/>
          </a:bodyPr>
          <a:lstStyle/>
          <a:p>
            <a:r>
              <a:rPr lang="en-US" sz="1400" b="1" dirty="0"/>
              <a:t>Learner Audience</a:t>
            </a:r>
            <a:r>
              <a:rPr lang="en-US" sz="1400" dirty="0"/>
              <a:t>: Students taking JAPA352 and have more than two and half years of experience learning the Japanese language. Students aiming to participate in the Contest.</a:t>
            </a:r>
          </a:p>
          <a:p>
            <a:endParaRPr lang="en-US" sz="1400" dirty="0"/>
          </a:p>
          <a:p>
            <a:r>
              <a:rPr lang="en-US" sz="1400" b="1" dirty="0"/>
              <a:t>Project Stakeholders</a:t>
            </a:r>
            <a:r>
              <a:rPr lang="en-US" sz="1400" dirty="0"/>
              <a:t>: UTK Japanese Language Program Faculty, Department head, College head, and Tennessee Japanese Speech Contest Executive Committee.</a:t>
            </a:r>
          </a:p>
          <a:p>
            <a:endParaRPr lang="en-US" sz="1400" dirty="0"/>
          </a:p>
          <a:p>
            <a:r>
              <a:rPr lang="en-US" sz="1400" b="1" dirty="0"/>
              <a:t>Project Goal</a:t>
            </a:r>
            <a:r>
              <a:rPr lang="en-US" sz="1400" dirty="0"/>
              <a:t>: The tutorial for the Tennessee area Japanese Speech Contest will provide learners with knowledge and skills about developing and delivering an effective speech in Japanese for the Contest and future work fields. Learners will gain confidence and motivation for future language learning and work.</a:t>
            </a:r>
          </a:p>
          <a:p>
            <a:endParaRPr lang="en-US" sz="1400" dirty="0"/>
          </a:p>
          <a:p>
            <a:r>
              <a:rPr lang="en-US" sz="1400" b="1" dirty="0"/>
              <a:t>Performance and Learning Context</a:t>
            </a:r>
            <a:r>
              <a:rPr lang="en-US" sz="1400" dirty="0"/>
              <a:t>: </a:t>
            </a:r>
            <a:r>
              <a:rPr lang="en-US" sz="1400" dirty="0">
                <a:effectLst/>
                <a:ea typeface="Times New Roman" panose="02020603050405020304" pitchFamily="18" charset="0"/>
              </a:rPr>
              <a:t>Learners who have achieved each milestone in this project will apply to the Tennessee Area Japanese Speech Contest at the end. Learners will videotape their speeches to participate in the Contest. The speech will be judged by a native Japanese speaker invited by the speech contest executive committee, and the </a:t>
            </a:r>
            <a:r>
              <a:rPr lang="en-US" sz="1400" dirty="0">
                <a:ea typeface="Times New Roman" panose="02020603050405020304" pitchFamily="18" charset="0"/>
              </a:rPr>
              <a:t>learners</a:t>
            </a:r>
            <a:r>
              <a:rPr lang="en-US" sz="1400" dirty="0">
                <a:effectLst/>
                <a:ea typeface="Times New Roman" panose="02020603050405020304" pitchFamily="18" charset="0"/>
              </a:rPr>
              <a:t> will be notified of the results.</a:t>
            </a:r>
            <a:r>
              <a:rPr lang="en-US" sz="1400" b="1" dirty="0">
                <a:effectLst/>
                <a:ea typeface="Times New Roman" panose="02020603050405020304" pitchFamily="18" charset="0"/>
              </a:rPr>
              <a:t> </a:t>
            </a:r>
            <a:r>
              <a:rPr lang="en-US" sz="1400" dirty="0">
                <a:effectLst/>
                <a:ea typeface="Times New Roman" panose="02020603050405020304" pitchFamily="18" charset="0"/>
              </a:rPr>
              <a:t>However, the </a:t>
            </a:r>
            <a:r>
              <a:rPr lang="en-US" sz="1400" dirty="0">
                <a:ea typeface="Times New Roman" panose="02020603050405020304" pitchFamily="18" charset="0"/>
              </a:rPr>
              <a:t>possible</a:t>
            </a:r>
            <a:r>
              <a:rPr lang="en-US" sz="1400" dirty="0">
                <a:effectLst/>
                <a:ea typeface="Times New Roman" panose="02020603050405020304" pitchFamily="18" charset="0"/>
              </a:rPr>
              <a:t> performance sites are not limited </a:t>
            </a:r>
            <a:r>
              <a:rPr lang="en-US" sz="1400" dirty="0">
                <a:ea typeface="Times New Roman" panose="02020603050405020304" pitchFamily="18" charset="0"/>
              </a:rPr>
              <a:t>to</a:t>
            </a:r>
            <a:r>
              <a:rPr lang="en-US" sz="1400" dirty="0">
                <a:effectLst/>
                <a:ea typeface="Times New Roman" panose="02020603050405020304" pitchFamily="18" charset="0"/>
              </a:rPr>
              <a:t> this scenario. After the Contest, learners may use the knowledge and skills gained through the project to give speeches and presentations in Japanese as their second language at various sites such as educational institutions, businesses, the military, and government agencies.</a:t>
            </a:r>
            <a:endParaRPr lang="en-US" sz="1400" dirty="0"/>
          </a:p>
        </p:txBody>
      </p:sp>
      <p:pic>
        <p:nvPicPr>
          <p:cNvPr id="3" name="Picture 2" descr="A screenshot of a video game&#10;&#10;Description automatically generated with medium confidence">
            <a:extLst>
              <a:ext uri="{FF2B5EF4-FFF2-40B4-BE49-F238E27FC236}">
                <a16:creationId xmlns:a16="http://schemas.microsoft.com/office/drawing/2014/main" id="{DB924763-2B55-4662-80AB-C643897C0F86}"/>
              </a:ext>
            </a:extLst>
          </p:cNvPr>
          <p:cNvPicPr>
            <a:picLocks noChangeAspect="1"/>
          </p:cNvPicPr>
          <p:nvPr/>
        </p:nvPicPr>
        <p:blipFill rotWithShape="1">
          <a:blip r:embed="rId5"/>
          <a:srcRect t="24906"/>
          <a:stretch/>
        </p:blipFill>
        <p:spPr>
          <a:xfrm>
            <a:off x="626408" y="2564998"/>
            <a:ext cx="2281402" cy="578205"/>
          </a:xfrm>
          <a:prstGeom prst="rect">
            <a:avLst/>
          </a:prstGeom>
          <a:ln>
            <a:noFill/>
          </a:ln>
        </p:spPr>
      </p:pic>
      <p:pic>
        <p:nvPicPr>
          <p:cNvPr id="20" name="Picture 19">
            <a:extLst>
              <a:ext uri="{FF2B5EF4-FFF2-40B4-BE49-F238E27FC236}">
                <a16:creationId xmlns:a16="http://schemas.microsoft.com/office/drawing/2014/main" id="{55C484BD-F681-4A96-8649-A3D28EFD58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3487" y="4163684"/>
            <a:ext cx="2420443" cy="1610395"/>
          </a:xfrm>
          <a:prstGeom prst="rect">
            <a:avLst/>
          </a:prstGeom>
          <a:noFill/>
          <a:ln>
            <a:noFill/>
          </a:ln>
        </p:spPr>
      </p:pic>
      <p:sp>
        <p:nvSpPr>
          <p:cNvPr id="21" name="Text Box 2">
            <a:extLst>
              <a:ext uri="{FF2B5EF4-FFF2-40B4-BE49-F238E27FC236}">
                <a16:creationId xmlns:a16="http://schemas.microsoft.com/office/drawing/2014/main" id="{1E8F74A8-AF8C-4E68-82F2-47228D801BDE}"/>
              </a:ext>
            </a:extLst>
          </p:cNvPr>
          <p:cNvSpPr txBox="1"/>
          <p:nvPr/>
        </p:nvSpPr>
        <p:spPr>
          <a:xfrm>
            <a:off x="3462391" y="3881878"/>
            <a:ext cx="2512078" cy="29051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ja-JP" sz="1100" b="1" dirty="0">
                <a:solidFill>
                  <a:schemeClr val="accent2">
                    <a:lumMod val="75000"/>
                  </a:schemeClr>
                </a:solidFill>
                <a:effectLst/>
                <a:latin typeface="Calibri" panose="020F0502020204030204" pitchFamily="34" charset="0"/>
                <a:ea typeface="Yu Mincho" panose="02020400000000000000" pitchFamily="18" charset="-128"/>
                <a:cs typeface="Times New Roman" panose="02020603050405020304" pitchFamily="18" charset="0"/>
              </a:rPr>
              <a:t>テネシー州日本語スピーチコンテスト</a:t>
            </a:r>
            <a:endParaRPr lang="en-US" sz="1100" dirty="0">
              <a:solidFill>
                <a:schemeClr val="accent2">
                  <a:lumMod val="75000"/>
                </a:schemeClr>
              </a:solidFill>
              <a:effectLst/>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47870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C3424968-F2AE-4A77-8713-A7BC1BB7E292}"/>
              </a:ext>
            </a:extLst>
          </p:cNvPr>
          <p:cNvSpPr txBox="1">
            <a:spLocks noGrp="1"/>
          </p:cNvSpPr>
          <p:nvPr>
            <p:ph type="subTitle" idx="1"/>
          </p:nvPr>
        </p:nvSpPr>
        <p:spPr>
          <a:xfrm>
            <a:off x="231775" y="220663"/>
            <a:ext cx="11857306" cy="6229398"/>
          </a:xfrm>
          <a:prstGeom prst="rect">
            <a:avLst/>
          </a:prstGeom>
          <a:noFill/>
        </p:spPr>
        <p:txBody>
          <a:bodyPr wrap="square" rtlCol="0">
            <a:spAutoFit/>
          </a:bodyPr>
          <a:lstStyle/>
          <a:p>
            <a:r>
              <a:rPr lang="en-US" sz="3200" b="1" dirty="0"/>
              <a:t>Module 1: Introduction of the Contest</a:t>
            </a:r>
          </a:p>
          <a:p>
            <a:endParaRPr lang="en-US" sz="2800" b="1" dirty="0"/>
          </a:p>
          <a:p>
            <a:pPr algn="l"/>
            <a:r>
              <a:rPr lang="en-US" sz="3200" b="1" dirty="0"/>
              <a:t>1.2 Form and Rules</a:t>
            </a:r>
          </a:p>
          <a:p>
            <a:pPr algn="l"/>
            <a:r>
              <a:rPr lang="en-US" sz="2000" b="1" i="0" u="none" strike="noStrike" baseline="0" dirty="0"/>
              <a:t>Form: </a:t>
            </a:r>
            <a:r>
              <a:rPr lang="en-US" sz="2000" i="0" u="none" strike="noStrike" baseline="0" dirty="0"/>
              <a:t>Videotaped </a:t>
            </a:r>
            <a:r>
              <a:rPr lang="en-US" sz="2000" dirty="0"/>
              <a:t>s</a:t>
            </a:r>
            <a:r>
              <a:rPr lang="en-US" sz="2000" b="0" i="0" u="none" strike="noStrike" baseline="0" dirty="0"/>
              <a:t>peech presentation accompanied by PowerPoint slides</a:t>
            </a:r>
          </a:p>
          <a:p>
            <a:pPr algn="l"/>
            <a:r>
              <a:rPr lang="en-US" sz="2000" b="1" i="0" u="none" strike="noStrike" baseline="0" dirty="0"/>
              <a:t>Rules:</a:t>
            </a:r>
            <a:endParaRPr lang="en-US" sz="1800" b="1" i="0" u="none" strike="noStrike" baseline="0" dirty="0"/>
          </a:p>
          <a:p>
            <a:pPr marL="285750" indent="-285750" algn="l">
              <a:buFont typeface="Arial" panose="020B0604020202020204" pitchFamily="34" charset="0"/>
              <a:buChar char="•"/>
            </a:pPr>
            <a:r>
              <a:rPr lang="en-US" sz="2000" dirty="0"/>
              <a:t>C</a:t>
            </a:r>
            <a:r>
              <a:rPr lang="en-US" sz="2000" i="0" u="none" strike="noStrike" baseline="0" dirty="0"/>
              <a:t>ontestant</a:t>
            </a:r>
            <a:r>
              <a:rPr lang="en-US" sz="2000" dirty="0"/>
              <a:t>s may choose a</a:t>
            </a:r>
            <a:r>
              <a:rPr lang="en-US" sz="2000" i="0" u="none" strike="noStrike" baseline="0" dirty="0"/>
              <a:t>ny topic that is introduced at UNF Sustainable Development Goals  (https://unfoundation.org/what-we-do/issues/sustainable-developmentgoals/).</a:t>
            </a:r>
          </a:p>
          <a:p>
            <a:pPr marL="285750" indent="-285750" algn="l">
              <a:buFont typeface="Arial" panose="020B0604020202020204" pitchFamily="34" charset="0"/>
              <a:buChar char="•"/>
            </a:pPr>
            <a:r>
              <a:rPr lang="en-US" sz="2000" i="0" u="none" strike="noStrike" baseline="0" dirty="0"/>
              <a:t>The presentation needs to be done individually.</a:t>
            </a:r>
          </a:p>
          <a:p>
            <a:pPr marL="285750" indent="-285750" algn="l">
              <a:buFont typeface="Arial" panose="020B0604020202020204" pitchFamily="34" charset="0"/>
              <a:buChar char="•"/>
            </a:pPr>
            <a:r>
              <a:rPr lang="en-US" sz="2000" i="0" u="none" strike="noStrike" baseline="0" dirty="0"/>
              <a:t>Presentation video must be completed within 5 - 6 minutes.</a:t>
            </a:r>
          </a:p>
          <a:p>
            <a:pPr marL="285750" indent="-285750" algn="l">
              <a:buFont typeface="Arial" panose="020B0604020202020204" pitchFamily="34" charset="0"/>
              <a:buChar char="•"/>
            </a:pPr>
            <a:r>
              <a:rPr lang="en-US" sz="2000" i="0" u="none" strike="noStrike" baseline="0" dirty="0"/>
              <a:t>contestants may only apply for ONE DIVISION and ONE LEVEL per contest.</a:t>
            </a:r>
          </a:p>
          <a:p>
            <a:pPr marL="285750" indent="-285750" algn="l">
              <a:buFont typeface="Arial" panose="020B0604020202020204" pitchFamily="34" charset="0"/>
              <a:buChar char="•"/>
            </a:pPr>
            <a:r>
              <a:rPr lang="en-US" sz="2000" i="0" u="none" strike="noStrike" baseline="0" dirty="0"/>
              <a:t>Manuscripts must be original and written by the contestant. Instructors may correct the grammatical mistakes and advise the contestant but may not rewrite the manuscripts.</a:t>
            </a:r>
          </a:p>
          <a:p>
            <a:pPr marL="285750" indent="-285750" algn="l">
              <a:buFont typeface="Arial" panose="020B0604020202020204" pitchFamily="34" charset="0"/>
              <a:buChar char="•"/>
            </a:pPr>
            <a:r>
              <a:rPr lang="en-US" sz="2000" i="0" u="none" strike="noStrike" baseline="0" dirty="0"/>
              <a:t>Sentence structures, grammar, and expressions should be level-appropriate, and should not be all new to the contestants.</a:t>
            </a:r>
          </a:p>
          <a:p>
            <a:pPr marL="285750" indent="-285750" algn="l">
              <a:buFont typeface="Arial" panose="020B0604020202020204" pitchFamily="34" charset="0"/>
              <a:buChar char="•"/>
            </a:pPr>
            <a:r>
              <a:rPr lang="en-US" sz="2000" i="0" u="none" strike="noStrike" baseline="0" dirty="0"/>
              <a:t>There should be NO mention of university affiliation visually or verbally in order to ensure impartiality.</a:t>
            </a:r>
            <a:endParaRPr lang="en-US" sz="2000" dirty="0"/>
          </a:p>
        </p:txBody>
      </p:sp>
      <p:sp>
        <p:nvSpPr>
          <p:cNvPr id="6" name="TextBox 5">
            <a:hlinkClick r:id="rId2" action="ppaction://hlinksldjump"/>
            <a:extLst>
              <a:ext uri="{FF2B5EF4-FFF2-40B4-BE49-F238E27FC236}">
                <a16:creationId xmlns:a16="http://schemas.microsoft.com/office/drawing/2014/main" id="{A5024D27-1BDB-420C-BE02-BA7D4C5261D0}"/>
              </a:ext>
            </a:extLst>
          </p:cNvPr>
          <p:cNvSpPr txBox="1"/>
          <p:nvPr/>
        </p:nvSpPr>
        <p:spPr>
          <a:xfrm>
            <a:off x="10279529" y="6265913"/>
            <a:ext cx="1597398" cy="442674"/>
          </a:xfrm>
          <a:prstGeom prst="roundRect">
            <a:avLst/>
          </a:prstGeom>
          <a:noFill/>
          <a:ln>
            <a:solidFill>
              <a:schemeClr val="tx2"/>
            </a:solidFill>
          </a:ln>
        </p:spPr>
        <p:txBody>
          <a:bodyPr wrap="square" rtlCol="0">
            <a:spAutoFit/>
          </a:bodyPr>
          <a:lstStyle/>
          <a:p>
            <a:r>
              <a:rPr lang="en-US" altLang="ja-JP" sz="2000" dirty="0">
                <a:solidFill>
                  <a:schemeClr val="tx2"/>
                </a:solidFill>
              </a:rPr>
              <a:t>Next Module</a:t>
            </a:r>
            <a:endParaRPr lang="en-US" sz="2000" dirty="0">
              <a:solidFill>
                <a:schemeClr val="tx2"/>
              </a:solidFill>
            </a:endParaRPr>
          </a:p>
        </p:txBody>
      </p:sp>
    </p:spTree>
    <p:extLst>
      <p:ext uri="{BB962C8B-B14F-4D97-AF65-F5344CB8AC3E}">
        <p14:creationId xmlns:p14="http://schemas.microsoft.com/office/powerpoint/2010/main" val="3562798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C3424968-F2AE-4A77-8713-A7BC1BB7E292}"/>
              </a:ext>
            </a:extLst>
          </p:cNvPr>
          <p:cNvSpPr txBox="1">
            <a:spLocks noGrp="1"/>
          </p:cNvSpPr>
          <p:nvPr>
            <p:ph type="subTitle" idx="1"/>
          </p:nvPr>
        </p:nvSpPr>
        <p:spPr>
          <a:xfrm>
            <a:off x="0" y="220663"/>
            <a:ext cx="12191999" cy="4864922"/>
          </a:xfrm>
          <a:prstGeom prst="rect">
            <a:avLst/>
          </a:prstGeom>
          <a:noFill/>
        </p:spPr>
        <p:txBody>
          <a:bodyPr wrap="square" rtlCol="0">
            <a:spAutoFit/>
          </a:bodyPr>
          <a:lstStyle/>
          <a:p>
            <a:r>
              <a:rPr lang="en-US" sz="3200" b="1" dirty="0"/>
              <a:t>Module 1: Introduction of the Contest</a:t>
            </a:r>
          </a:p>
          <a:p>
            <a:endParaRPr lang="en-US" sz="2800" b="1" dirty="0"/>
          </a:p>
          <a:p>
            <a:pPr algn="l"/>
            <a:r>
              <a:rPr lang="en-US" sz="3200" b="1" dirty="0"/>
              <a:t>1.3 Time frame with milestones of the course</a:t>
            </a:r>
          </a:p>
          <a:p>
            <a:pPr marL="342900" indent="-342900" algn="l">
              <a:buFont typeface="Arial" panose="020B0604020202020204" pitchFamily="34" charset="0"/>
              <a:buChar char="•"/>
            </a:pPr>
            <a:r>
              <a:rPr lang="en-US" sz="2000" b="0" i="1" u="none" strike="noStrike" baseline="0" dirty="0"/>
              <a:t>Week 1: (Module 1) </a:t>
            </a:r>
            <a:r>
              <a:rPr lang="en-US" sz="2000" b="0" u="none" strike="noStrike" baseline="0" dirty="0"/>
              <a:t>Take </a:t>
            </a:r>
            <a:r>
              <a:rPr lang="en-US" sz="2000" b="0" i="0" u="none" strike="noStrike" baseline="0" dirty="0"/>
              <a:t>Quiz A to demonstrate understanding of the Contest.</a:t>
            </a:r>
          </a:p>
          <a:p>
            <a:pPr marL="342900" indent="-342900" algn="l">
              <a:buFont typeface="Arial" panose="020B0604020202020204" pitchFamily="34" charset="0"/>
              <a:buChar char="•"/>
            </a:pPr>
            <a:r>
              <a:rPr lang="en-US" sz="2000" b="0" i="1" u="none" strike="noStrike" baseline="0" dirty="0"/>
              <a:t>Week 2: (Module 2) </a:t>
            </a:r>
            <a:r>
              <a:rPr lang="en-US" sz="2000" b="0" i="0" u="none" strike="noStrike" baseline="0" dirty="0"/>
              <a:t>Submit a proposed outline of your speech in English.</a:t>
            </a:r>
          </a:p>
          <a:p>
            <a:pPr marL="342900" indent="-342900" algn="l">
              <a:buFont typeface="Arial" panose="020B0604020202020204" pitchFamily="34" charset="0"/>
              <a:buChar char="•"/>
            </a:pPr>
            <a:r>
              <a:rPr lang="en-US" sz="2000" b="0" i="1" u="none" strike="noStrike" baseline="0" dirty="0"/>
              <a:t>Week 3&amp;4: (Module 3) </a:t>
            </a:r>
            <a:r>
              <a:rPr lang="en-US" sz="2000" b="0" i="0" u="none" strike="noStrike" baseline="0" dirty="0"/>
              <a:t>Submit a draft in English.</a:t>
            </a:r>
          </a:p>
          <a:p>
            <a:pPr marL="342900" indent="-342900" algn="l">
              <a:buFont typeface="Arial" panose="020B0604020202020204" pitchFamily="34" charset="0"/>
              <a:buChar char="•"/>
            </a:pPr>
            <a:r>
              <a:rPr lang="en-US" sz="2000" b="0" i="1" u="none" strike="noStrike" baseline="0" dirty="0"/>
              <a:t>Week 5&amp;6: (Module 4) </a:t>
            </a:r>
            <a:r>
              <a:rPr lang="en-US" sz="2000" i="1" dirty="0"/>
              <a:t>S</a:t>
            </a:r>
            <a:r>
              <a:rPr lang="en-US" sz="2000" b="0" i="0" u="none" strike="noStrike" baseline="0" dirty="0"/>
              <a:t>ubmit </a:t>
            </a:r>
            <a:r>
              <a:rPr lang="en-US" sz="2000" dirty="0"/>
              <a:t>a </a:t>
            </a:r>
            <a:r>
              <a:rPr lang="en-US" sz="2000" b="0" i="0" u="none" strike="noStrike" baseline="0" dirty="0"/>
              <a:t>Japanese draft.</a:t>
            </a:r>
          </a:p>
          <a:p>
            <a:pPr marL="342900" indent="-342900" algn="l">
              <a:buFont typeface="Arial" panose="020B0604020202020204" pitchFamily="34" charset="0"/>
              <a:buChar char="•"/>
            </a:pPr>
            <a:r>
              <a:rPr lang="en-US" sz="2000" i="1" dirty="0"/>
              <a:t>February 28</a:t>
            </a:r>
            <a:r>
              <a:rPr lang="en-US" sz="2000" b="0" i="1" u="none" strike="noStrike" baseline="0" dirty="0"/>
              <a:t>: Deadline for registration to the contest</a:t>
            </a:r>
            <a:endParaRPr lang="en-US" sz="2000" b="0" i="0" u="none" strike="noStrike" baseline="0" dirty="0"/>
          </a:p>
          <a:p>
            <a:pPr marL="342900" indent="-342900" algn="l">
              <a:buFont typeface="Arial" panose="020B0604020202020204" pitchFamily="34" charset="0"/>
              <a:buChar char="•"/>
            </a:pPr>
            <a:r>
              <a:rPr lang="en-US" sz="2000" b="0" i="1" u="none" strike="noStrike" baseline="0" dirty="0"/>
              <a:t>Week 7&amp;8: (Module 5) </a:t>
            </a:r>
            <a:r>
              <a:rPr lang="en-US" sz="2000" b="0" u="none" strike="noStrike" baseline="0" dirty="0"/>
              <a:t>Create PPT presentation slides.</a:t>
            </a:r>
          </a:p>
          <a:p>
            <a:pPr marL="342900" indent="-342900" algn="l">
              <a:buFont typeface="Arial" panose="020B0604020202020204" pitchFamily="34" charset="0"/>
              <a:buChar char="•"/>
            </a:pPr>
            <a:r>
              <a:rPr lang="en-US" sz="2000" b="0" i="1" u="none" strike="noStrike" baseline="0" dirty="0"/>
              <a:t>Week </a:t>
            </a:r>
            <a:r>
              <a:rPr lang="en-US" sz="2000" i="1" dirty="0"/>
              <a:t>9&amp;</a:t>
            </a:r>
            <a:r>
              <a:rPr lang="en-US" sz="2000" b="0" i="1" u="none" strike="noStrike" baseline="0" dirty="0"/>
              <a:t>10: (Module 6) </a:t>
            </a:r>
            <a:r>
              <a:rPr lang="en-US" sz="2000" dirty="0"/>
              <a:t>Record</a:t>
            </a:r>
            <a:r>
              <a:rPr lang="en-US" sz="2000" b="0" i="0" u="none" strike="noStrike" baseline="0" dirty="0"/>
              <a:t> your presentation and submit it in Canvas. </a:t>
            </a:r>
          </a:p>
          <a:p>
            <a:pPr marL="342900" indent="-342900" algn="l">
              <a:buFont typeface="Arial" panose="020B0604020202020204" pitchFamily="34" charset="0"/>
              <a:buChar char="•"/>
            </a:pPr>
            <a:r>
              <a:rPr lang="en-US" sz="2000" b="0" i="1" u="none" strike="noStrike" baseline="0" dirty="0"/>
              <a:t>Week 11: </a:t>
            </a:r>
            <a:r>
              <a:rPr lang="en-US" sz="2000" dirty="0"/>
              <a:t>Apply</a:t>
            </a:r>
            <a:r>
              <a:rPr lang="en-US" sz="2000" b="0" i="0" u="none" strike="noStrike" baseline="0" dirty="0"/>
              <a:t> to Tennessee Area Japanese Speech Contest by Friday, March </a:t>
            </a:r>
            <a:r>
              <a:rPr lang="en-US" sz="2000" dirty="0"/>
              <a:t>18</a:t>
            </a:r>
            <a:r>
              <a:rPr lang="en-US" sz="2000" b="0" i="0" u="none" strike="noStrike" baseline="0" dirty="0"/>
              <a:t>.</a:t>
            </a:r>
          </a:p>
        </p:txBody>
      </p:sp>
      <p:sp>
        <p:nvSpPr>
          <p:cNvPr id="7" name="TextBox 6">
            <a:hlinkClick r:id="rId3" action="ppaction://hlinksldjump"/>
            <a:extLst>
              <a:ext uri="{FF2B5EF4-FFF2-40B4-BE49-F238E27FC236}">
                <a16:creationId xmlns:a16="http://schemas.microsoft.com/office/drawing/2014/main" id="{865D3D9E-3626-4139-A9B1-0B013537F45A}"/>
              </a:ext>
            </a:extLst>
          </p:cNvPr>
          <p:cNvSpPr txBox="1"/>
          <p:nvPr/>
        </p:nvSpPr>
        <p:spPr>
          <a:xfrm>
            <a:off x="10228158" y="6194663"/>
            <a:ext cx="1576850" cy="442674"/>
          </a:xfrm>
          <a:prstGeom prst="roundRect">
            <a:avLst/>
          </a:prstGeom>
          <a:noFill/>
          <a:ln>
            <a:solidFill>
              <a:schemeClr val="tx2"/>
            </a:solidFill>
          </a:ln>
        </p:spPr>
        <p:txBody>
          <a:bodyPr wrap="square" rtlCol="0">
            <a:spAutoFit/>
          </a:bodyPr>
          <a:lstStyle/>
          <a:p>
            <a:r>
              <a:rPr lang="en-US" altLang="ja-JP" sz="2000" dirty="0">
                <a:solidFill>
                  <a:schemeClr val="tx2"/>
                </a:solidFill>
              </a:rPr>
              <a:t>Next Module</a:t>
            </a:r>
            <a:endParaRPr lang="en-US" sz="2000" dirty="0">
              <a:solidFill>
                <a:schemeClr val="tx2"/>
              </a:solidFill>
            </a:endParaRPr>
          </a:p>
        </p:txBody>
      </p:sp>
    </p:spTree>
    <p:extLst>
      <p:ext uri="{BB962C8B-B14F-4D97-AF65-F5344CB8AC3E}">
        <p14:creationId xmlns:p14="http://schemas.microsoft.com/office/powerpoint/2010/main" val="3444914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C3424968-F2AE-4A77-8713-A7BC1BB7E292}"/>
              </a:ext>
            </a:extLst>
          </p:cNvPr>
          <p:cNvSpPr txBox="1">
            <a:spLocks noGrp="1"/>
          </p:cNvSpPr>
          <p:nvPr>
            <p:ph type="subTitle" idx="1"/>
          </p:nvPr>
        </p:nvSpPr>
        <p:spPr>
          <a:xfrm>
            <a:off x="231775" y="220663"/>
            <a:ext cx="11728450" cy="4296561"/>
          </a:xfrm>
          <a:prstGeom prst="rect">
            <a:avLst/>
          </a:prstGeom>
          <a:noFill/>
        </p:spPr>
        <p:txBody>
          <a:bodyPr wrap="square" rtlCol="0">
            <a:spAutoFit/>
          </a:bodyPr>
          <a:lstStyle/>
          <a:p>
            <a:r>
              <a:rPr lang="en-US" sz="3200" b="1" dirty="0"/>
              <a:t>Module 1: Introduction of the Contest</a:t>
            </a:r>
          </a:p>
          <a:p>
            <a:endParaRPr lang="en-US" sz="3200" b="1" dirty="0"/>
          </a:p>
          <a:p>
            <a:pPr algn="l"/>
            <a:r>
              <a:rPr lang="en-US" sz="3200" b="1" dirty="0"/>
              <a:t>1.4 Process of registration of the Contest</a:t>
            </a:r>
          </a:p>
          <a:p>
            <a:pPr algn="l"/>
            <a:endParaRPr lang="en-US" sz="3200" b="1" dirty="0"/>
          </a:p>
          <a:p>
            <a:pPr marL="457200" indent="-457200" algn="l">
              <a:buFont typeface="+mj-lt"/>
              <a:buAutoNum type="arabicPeriod"/>
            </a:pPr>
            <a:r>
              <a:rPr lang="en-US" dirty="0"/>
              <a:t>Submit the registration form on </a:t>
            </a:r>
            <a:r>
              <a:rPr lang="en-US" dirty="0">
                <a:hlinkClick r:id="rId2"/>
              </a:rPr>
              <a:t>Google Form </a:t>
            </a:r>
            <a:r>
              <a:rPr lang="en-US" dirty="0"/>
              <a:t>by 5 o'clock (CST) on February 28.</a:t>
            </a:r>
          </a:p>
          <a:p>
            <a:pPr marL="457200" indent="-457200" algn="l">
              <a:buFont typeface="+mj-lt"/>
              <a:buAutoNum type="arabicPeriod"/>
            </a:pPr>
            <a:r>
              <a:rPr lang="en-US" dirty="0"/>
              <a:t>The executive committee will send you an Application Form link based on the appointment form.</a:t>
            </a:r>
          </a:p>
          <a:p>
            <a:pPr marL="457200" indent="-457200" algn="l">
              <a:buFont typeface="+mj-lt"/>
              <a:buAutoNum type="arabicPeriod"/>
            </a:pPr>
            <a:r>
              <a:rPr lang="en-US" dirty="0"/>
              <a:t>Fill out the Application Form with detailed information, the YouTube link by 5 o'clock (CTS) on March 18 (Friday).</a:t>
            </a:r>
          </a:p>
        </p:txBody>
      </p:sp>
      <p:sp>
        <p:nvSpPr>
          <p:cNvPr id="6" name="TextBox 5">
            <a:hlinkClick r:id="rId3" action="ppaction://hlinksldjump"/>
            <a:extLst>
              <a:ext uri="{FF2B5EF4-FFF2-40B4-BE49-F238E27FC236}">
                <a16:creationId xmlns:a16="http://schemas.microsoft.com/office/drawing/2014/main" id="{B8A544EA-4018-45C3-9120-DDA8487772F2}"/>
              </a:ext>
            </a:extLst>
          </p:cNvPr>
          <p:cNvSpPr txBox="1"/>
          <p:nvPr/>
        </p:nvSpPr>
        <p:spPr>
          <a:xfrm>
            <a:off x="9267678" y="6122744"/>
            <a:ext cx="1109222" cy="442674"/>
          </a:xfrm>
          <a:prstGeom prst="roundRect">
            <a:avLst/>
          </a:prstGeom>
          <a:noFill/>
          <a:ln>
            <a:solidFill>
              <a:schemeClr val="tx2"/>
            </a:solidFill>
          </a:ln>
        </p:spPr>
        <p:txBody>
          <a:bodyPr wrap="square" rtlCol="0">
            <a:spAutoFit/>
          </a:bodyPr>
          <a:lstStyle/>
          <a:p>
            <a:pPr algn="ctr"/>
            <a:r>
              <a:rPr lang="en-US" sz="2000" dirty="0">
                <a:solidFill>
                  <a:schemeClr val="tx2"/>
                </a:solidFill>
              </a:rPr>
              <a:t>Return</a:t>
            </a:r>
          </a:p>
        </p:txBody>
      </p:sp>
      <p:sp>
        <p:nvSpPr>
          <p:cNvPr id="5" name="TextBox 4">
            <a:hlinkClick r:id="rId4" action="ppaction://hlinksldjump"/>
            <a:extLst>
              <a:ext uri="{FF2B5EF4-FFF2-40B4-BE49-F238E27FC236}">
                <a16:creationId xmlns:a16="http://schemas.microsoft.com/office/drawing/2014/main" id="{827F94EE-2A8B-4A38-AABB-4F7D90B8A824}"/>
              </a:ext>
            </a:extLst>
          </p:cNvPr>
          <p:cNvSpPr txBox="1"/>
          <p:nvPr/>
        </p:nvSpPr>
        <p:spPr>
          <a:xfrm>
            <a:off x="10582383" y="6122744"/>
            <a:ext cx="1462728" cy="442674"/>
          </a:xfrm>
          <a:prstGeom prst="roundRect">
            <a:avLst/>
          </a:prstGeom>
          <a:noFill/>
          <a:ln>
            <a:solidFill>
              <a:schemeClr val="tx2"/>
            </a:solidFill>
          </a:ln>
        </p:spPr>
        <p:txBody>
          <a:bodyPr wrap="square" rtlCol="0">
            <a:spAutoFit/>
          </a:bodyPr>
          <a:lstStyle/>
          <a:p>
            <a:r>
              <a:rPr lang="en-US" altLang="ja-JP" sz="2000" dirty="0">
                <a:solidFill>
                  <a:schemeClr val="tx2"/>
                </a:solidFill>
              </a:rPr>
              <a:t>Module 3.0</a:t>
            </a:r>
            <a:endParaRPr lang="en-US" sz="2000" dirty="0">
              <a:solidFill>
                <a:schemeClr val="tx2"/>
              </a:solidFill>
            </a:endParaRPr>
          </a:p>
        </p:txBody>
      </p:sp>
    </p:spTree>
    <p:extLst>
      <p:ext uri="{BB962C8B-B14F-4D97-AF65-F5344CB8AC3E}">
        <p14:creationId xmlns:p14="http://schemas.microsoft.com/office/powerpoint/2010/main" val="287832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48A54"/>
        </a:solidFill>
        <a:effectLst/>
      </p:bgPr>
    </p:bg>
    <p:spTree>
      <p:nvGrpSpPr>
        <p:cNvPr id="1" name=""/>
        <p:cNvGrpSpPr/>
        <p:nvPr/>
      </p:nvGrpSpPr>
      <p:grpSpPr>
        <a:xfrm>
          <a:off x="0" y="0"/>
          <a:ext cx="0" cy="0"/>
          <a:chOff x="0" y="0"/>
          <a:chExt cx="0" cy="0"/>
        </a:xfrm>
      </p:grpSpPr>
      <p:pic>
        <p:nvPicPr>
          <p:cNvPr id="5" name="Picture 4" descr="Table&#10;&#10;Description automatically generated with medium confidence">
            <a:extLst>
              <a:ext uri="{FF2B5EF4-FFF2-40B4-BE49-F238E27FC236}">
                <a16:creationId xmlns:a16="http://schemas.microsoft.com/office/drawing/2014/main" id="{3328D749-F2C3-4743-BC13-45C00D3CAE9B}"/>
              </a:ext>
            </a:extLst>
          </p:cNvPr>
          <p:cNvPicPr>
            <a:picLocks noChangeAspect="1"/>
          </p:cNvPicPr>
          <p:nvPr/>
        </p:nvPicPr>
        <p:blipFill>
          <a:blip r:embed="rId3"/>
          <a:stretch>
            <a:fillRect/>
          </a:stretch>
        </p:blipFill>
        <p:spPr>
          <a:xfrm>
            <a:off x="460624" y="441790"/>
            <a:ext cx="11270751" cy="5887092"/>
          </a:xfrm>
          <a:prstGeom prst="rect">
            <a:avLst/>
          </a:prstGeom>
        </p:spPr>
      </p:pic>
    </p:spTree>
    <p:extLst>
      <p:ext uri="{BB962C8B-B14F-4D97-AF65-F5344CB8AC3E}">
        <p14:creationId xmlns:p14="http://schemas.microsoft.com/office/powerpoint/2010/main" val="901454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48A54"/>
        </a:solidFill>
        <a:effectLst/>
      </p:bgPr>
    </p:bg>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C32EE80F-0946-D34B-89CC-1D9B7361B3DC}"/>
              </a:ext>
            </a:extLst>
          </p:cNvPr>
          <p:cNvPicPr>
            <a:picLocks noChangeAspect="1"/>
          </p:cNvPicPr>
          <p:nvPr/>
        </p:nvPicPr>
        <p:blipFill>
          <a:blip r:embed="rId3"/>
          <a:stretch>
            <a:fillRect/>
          </a:stretch>
        </p:blipFill>
        <p:spPr>
          <a:xfrm>
            <a:off x="544531" y="214175"/>
            <a:ext cx="10999186" cy="6295875"/>
          </a:xfrm>
          <a:prstGeom prst="rect">
            <a:avLst/>
          </a:prstGeom>
          <a:noFill/>
          <a:ln w="22225">
            <a:noFill/>
            <a:prstDash val="solid"/>
          </a:ln>
          <a:effectLst>
            <a:softEdge rad="12700"/>
          </a:effectLst>
        </p:spPr>
      </p:pic>
      <p:sp>
        <p:nvSpPr>
          <p:cNvPr id="9" name="TextBox 8">
            <a:extLst>
              <a:ext uri="{FF2B5EF4-FFF2-40B4-BE49-F238E27FC236}">
                <a16:creationId xmlns:a16="http://schemas.microsoft.com/office/drawing/2014/main" id="{7C22640B-F3B1-F747-9B53-41299BF40A7A}"/>
              </a:ext>
            </a:extLst>
          </p:cNvPr>
          <p:cNvSpPr txBox="1"/>
          <p:nvPr/>
        </p:nvSpPr>
        <p:spPr>
          <a:xfrm>
            <a:off x="648283" y="5761434"/>
            <a:ext cx="3881897" cy="523220"/>
          </a:xfrm>
          <a:prstGeom prst="rect">
            <a:avLst/>
          </a:prstGeom>
          <a:noFill/>
        </p:spPr>
        <p:txBody>
          <a:bodyPr wrap="none" rtlCol="0">
            <a:spAutoFit/>
          </a:bodyPr>
          <a:lstStyle/>
          <a:p>
            <a:r>
              <a:rPr lang="en-US" sz="2800" dirty="0">
                <a:solidFill>
                  <a:schemeClr val="accent2"/>
                </a:solidFill>
                <a:latin typeface="+mj-lt"/>
              </a:rPr>
              <a:t>Progression of Instruction</a:t>
            </a:r>
          </a:p>
        </p:txBody>
      </p:sp>
      <p:sp>
        <p:nvSpPr>
          <p:cNvPr id="2" name="Rectangle 1">
            <a:extLst>
              <a:ext uri="{FF2B5EF4-FFF2-40B4-BE49-F238E27FC236}">
                <a16:creationId xmlns:a16="http://schemas.microsoft.com/office/drawing/2014/main" id="{B58C3750-A168-8C40-92C4-074D6AFF5D3D}"/>
              </a:ext>
            </a:extLst>
          </p:cNvPr>
          <p:cNvSpPr/>
          <p:nvPr/>
        </p:nvSpPr>
        <p:spPr>
          <a:xfrm>
            <a:off x="754828" y="6272373"/>
            <a:ext cx="1731517" cy="457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88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12" name="Oval 11">
            <a:hlinkClick r:id="rId26" action="ppaction://hlinksldjump"/>
            <a:extLst>
              <a:ext uri="{FF2B5EF4-FFF2-40B4-BE49-F238E27FC236}">
                <a16:creationId xmlns:a16="http://schemas.microsoft.com/office/drawing/2014/main" id="{399F4508-23B2-4C44-96B3-59E5948C50A2}"/>
              </a:ext>
            </a:extLst>
          </p:cNvPr>
          <p:cNvSpPr/>
          <p:nvPr/>
        </p:nvSpPr>
        <p:spPr>
          <a:xfrm>
            <a:off x="1246774" y="4553055"/>
            <a:ext cx="2188470" cy="2083893"/>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2700000" scaled="1"/>
            <a:tileRect/>
          </a:gra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lumMod val="95000"/>
                  </a:schemeClr>
                </a:solidFill>
              </a:rPr>
              <a:t>Module 1.1 </a:t>
            </a:r>
            <a:r>
              <a:rPr lang="en-US" sz="1950" dirty="0">
                <a:solidFill>
                  <a:schemeClr val="bg1">
                    <a:lumMod val="95000"/>
                  </a:schemeClr>
                </a:solidFill>
              </a:rPr>
              <a:t>The Contest’s </a:t>
            </a:r>
            <a:r>
              <a:rPr lang="en-US" sz="2000" dirty="0">
                <a:solidFill>
                  <a:schemeClr val="bg1">
                    <a:lumMod val="95000"/>
                  </a:schemeClr>
                </a:solidFill>
              </a:rPr>
              <a:t>objectives</a:t>
            </a:r>
          </a:p>
        </p:txBody>
      </p:sp>
      <p:sp>
        <p:nvSpPr>
          <p:cNvPr id="13" name="Oval 12">
            <a:hlinkClick r:id="rId27" action="ppaction://hlinksldjump"/>
            <a:extLst>
              <a:ext uri="{FF2B5EF4-FFF2-40B4-BE49-F238E27FC236}">
                <a16:creationId xmlns:a16="http://schemas.microsoft.com/office/drawing/2014/main" id="{40797837-ACA4-4315-9E8A-EFCDE03965D2}"/>
              </a:ext>
            </a:extLst>
          </p:cNvPr>
          <p:cNvSpPr/>
          <p:nvPr/>
        </p:nvSpPr>
        <p:spPr>
          <a:xfrm>
            <a:off x="3711963" y="4553055"/>
            <a:ext cx="2225954" cy="2098589"/>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2700000" scaled="1"/>
            <a:tileRect/>
          </a:gra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lumMod val="95000"/>
                  </a:schemeClr>
                </a:solidFill>
              </a:rPr>
              <a:t>Module 1.2 Form and </a:t>
            </a:r>
            <a:r>
              <a:rPr lang="en-US" sz="1950" dirty="0">
                <a:solidFill>
                  <a:schemeClr val="bg1">
                    <a:lumMod val="95000"/>
                  </a:schemeClr>
                </a:solidFill>
              </a:rPr>
              <a:t>requirements</a:t>
            </a:r>
          </a:p>
        </p:txBody>
      </p:sp>
      <p:sp>
        <p:nvSpPr>
          <p:cNvPr id="14" name="Oval 13">
            <a:hlinkClick r:id="rId28" action="ppaction://hlinksldjump"/>
            <a:extLst>
              <a:ext uri="{FF2B5EF4-FFF2-40B4-BE49-F238E27FC236}">
                <a16:creationId xmlns:a16="http://schemas.microsoft.com/office/drawing/2014/main" id="{C39CE9CE-01D4-4C96-BC05-01C5BD0BFCB7}"/>
              </a:ext>
            </a:extLst>
          </p:cNvPr>
          <p:cNvSpPr/>
          <p:nvPr/>
        </p:nvSpPr>
        <p:spPr>
          <a:xfrm>
            <a:off x="6214636" y="4553055"/>
            <a:ext cx="2188470" cy="2083893"/>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2700000" scaled="1"/>
            <a:tileRect/>
          </a:gra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lumMod val="95000"/>
                  </a:schemeClr>
                </a:solidFill>
              </a:rPr>
              <a:t>Module 1.3 Time frame of courses </a:t>
            </a:r>
          </a:p>
        </p:txBody>
      </p:sp>
      <p:sp>
        <p:nvSpPr>
          <p:cNvPr id="15" name="Oval 14">
            <a:hlinkClick r:id="rId29" action="ppaction://hlinksldjump"/>
            <a:extLst>
              <a:ext uri="{FF2B5EF4-FFF2-40B4-BE49-F238E27FC236}">
                <a16:creationId xmlns:a16="http://schemas.microsoft.com/office/drawing/2014/main" id="{73AE608A-1DB3-46DF-B5A0-7029F5431CA2}"/>
              </a:ext>
            </a:extLst>
          </p:cNvPr>
          <p:cNvSpPr/>
          <p:nvPr/>
        </p:nvSpPr>
        <p:spPr>
          <a:xfrm>
            <a:off x="8679824" y="4553055"/>
            <a:ext cx="2188470" cy="2083893"/>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2700000" scaled="1"/>
            <a:tileRect/>
          </a:gra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lumMod val="95000"/>
                  </a:schemeClr>
                </a:solidFill>
              </a:rPr>
              <a:t>Module 1.4 Registration process</a:t>
            </a:r>
          </a:p>
        </p:txBody>
      </p:sp>
      <p:sp>
        <p:nvSpPr>
          <p:cNvPr id="18" name="Rectangle: Diagonal Corners Snipped 17">
            <a:extLst>
              <a:ext uri="{FF2B5EF4-FFF2-40B4-BE49-F238E27FC236}">
                <a16:creationId xmlns:a16="http://schemas.microsoft.com/office/drawing/2014/main" id="{C57D3373-2D18-411C-8593-3E75E701FFAB}"/>
              </a:ext>
            </a:extLst>
          </p:cNvPr>
          <p:cNvSpPr/>
          <p:nvPr/>
        </p:nvSpPr>
        <p:spPr>
          <a:xfrm>
            <a:off x="4606507" y="1991579"/>
            <a:ext cx="2648853" cy="914400"/>
          </a:xfrm>
          <a:prstGeom prst="snip2Diag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sz="3200" b="1" dirty="0">
                <a:solidFill>
                  <a:schemeClr val="tx2">
                    <a:lumMod val="75000"/>
                  </a:schemeClr>
                </a:solidFill>
              </a:rPr>
              <a:t>日本語</a:t>
            </a:r>
            <a:endParaRPr lang="en-US" altLang="ja-JP" sz="3200" b="1" dirty="0">
              <a:solidFill>
                <a:schemeClr val="tx2">
                  <a:lumMod val="75000"/>
                </a:schemeClr>
              </a:solidFill>
            </a:endParaRPr>
          </a:p>
        </p:txBody>
      </p:sp>
      <p:sp>
        <p:nvSpPr>
          <p:cNvPr id="19" name="Rectangle: Diagonal Corners Snipped 18">
            <a:extLst>
              <a:ext uri="{FF2B5EF4-FFF2-40B4-BE49-F238E27FC236}">
                <a16:creationId xmlns:a16="http://schemas.microsoft.com/office/drawing/2014/main" id="{BCA5EE1D-9557-4859-A8EF-80B969897836}"/>
              </a:ext>
            </a:extLst>
          </p:cNvPr>
          <p:cNvSpPr/>
          <p:nvPr/>
        </p:nvSpPr>
        <p:spPr>
          <a:xfrm>
            <a:off x="1063110" y="1972976"/>
            <a:ext cx="2648853" cy="914400"/>
          </a:xfrm>
          <a:prstGeom prst="snip2DiagRect">
            <a:avLst/>
          </a:prstGeom>
          <a:gradFill flip="none" rotWithShape="1">
            <a:gsLst>
              <a:gs pos="0">
                <a:srgbClr val="CC6109"/>
              </a:gs>
              <a:gs pos="48000">
                <a:schemeClr val="accent6">
                  <a:lumMod val="97000"/>
                  <a:lumOff val="3000"/>
                </a:schemeClr>
              </a:gs>
              <a:gs pos="100000">
                <a:schemeClr val="accent6">
                  <a:lumMod val="60000"/>
                  <a:lumOff val="40000"/>
                </a:schemeClr>
              </a:gs>
            </a:gsLst>
            <a:lin ang="135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400" b="1" dirty="0">
                <a:solidFill>
                  <a:srgbClr val="17375E"/>
                </a:solidFill>
              </a:rPr>
              <a:t>English</a:t>
            </a:r>
          </a:p>
        </p:txBody>
      </p:sp>
      <p:sp>
        <p:nvSpPr>
          <p:cNvPr id="2" name="TextBox 1">
            <a:extLst>
              <a:ext uri="{FF2B5EF4-FFF2-40B4-BE49-F238E27FC236}">
                <a16:creationId xmlns:a16="http://schemas.microsoft.com/office/drawing/2014/main" id="{43CE9F40-6672-4EFD-B561-6604EEFDCB75}"/>
              </a:ext>
            </a:extLst>
          </p:cNvPr>
          <p:cNvSpPr txBox="1"/>
          <p:nvPr/>
        </p:nvSpPr>
        <p:spPr>
          <a:xfrm>
            <a:off x="108618" y="1181163"/>
            <a:ext cx="11948396" cy="707886"/>
          </a:xfrm>
          <a:prstGeom prst="rect">
            <a:avLst/>
          </a:prstGeom>
          <a:noFill/>
        </p:spPr>
        <p:txBody>
          <a:bodyPr wrap="square" rtlCol="0">
            <a:spAutoFit/>
          </a:bodyPr>
          <a:lstStyle/>
          <a:p>
            <a:r>
              <a:rPr lang="en-US" sz="2000" dirty="0">
                <a:ln w="0"/>
                <a:effectLst>
                  <a:outerShdw blurRad="38100" dist="19050" dir="2700000" algn="tl" rotWithShape="0">
                    <a:schemeClr val="dk1">
                      <a:alpha val="40000"/>
                    </a:schemeClr>
                  </a:outerShdw>
                </a:effectLst>
              </a:rPr>
              <a:t>Step 1. Listen to the instruction of Module 1 selecting the audio recording below. You may choose instruction in</a:t>
            </a:r>
          </a:p>
          <a:p>
            <a:r>
              <a:rPr lang="en-US" sz="2000" dirty="0">
                <a:ln w="0"/>
                <a:effectLst>
                  <a:outerShdw blurRad="38100" dist="19050" dir="2700000" algn="tl" rotWithShape="0">
                    <a:schemeClr val="dk1">
                      <a:alpha val="40000"/>
                    </a:schemeClr>
                  </a:outerShdw>
                </a:effectLst>
              </a:rPr>
              <a:t>             English or </a:t>
            </a:r>
            <a:r>
              <a:rPr lang="ja-JP" altLang="en-US" sz="2000" dirty="0">
                <a:ln w="0"/>
                <a:effectLst>
                  <a:outerShdw blurRad="38100" dist="19050" dir="2700000" algn="tl" rotWithShape="0">
                    <a:schemeClr val="dk1">
                      <a:alpha val="40000"/>
                    </a:schemeClr>
                  </a:outerShdw>
                </a:effectLst>
              </a:rPr>
              <a:t>日本語</a:t>
            </a:r>
            <a:r>
              <a:rPr lang="en-US" altLang="ja-JP" sz="2000" dirty="0">
                <a:ln w="0"/>
                <a:effectLst>
                  <a:outerShdw blurRad="38100" dist="19050" dir="2700000" algn="tl" rotWithShape="0">
                    <a:schemeClr val="dk1">
                      <a:alpha val="40000"/>
                    </a:schemeClr>
                  </a:outerShdw>
                </a:effectLst>
              </a:rPr>
              <a:t>. </a:t>
            </a:r>
          </a:p>
        </p:txBody>
      </p:sp>
      <p:sp>
        <p:nvSpPr>
          <p:cNvPr id="17" name="TextBox 16">
            <a:extLst>
              <a:ext uri="{FF2B5EF4-FFF2-40B4-BE49-F238E27FC236}">
                <a16:creationId xmlns:a16="http://schemas.microsoft.com/office/drawing/2014/main" id="{1C08F53D-67CD-4CE4-B761-44618A15E828}"/>
              </a:ext>
            </a:extLst>
          </p:cNvPr>
          <p:cNvSpPr txBox="1"/>
          <p:nvPr/>
        </p:nvSpPr>
        <p:spPr>
          <a:xfrm>
            <a:off x="128729" y="4058743"/>
            <a:ext cx="11604410" cy="400110"/>
          </a:xfrm>
          <a:prstGeom prst="rect">
            <a:avLst/>
          </a:prstGeom>
          <a:noFill/>
        </p:spPr>
        <p:txBody>
          <a:bodyPr wrap="square">
            <a:spAutoFit/>
          </a:bodyPr>
          <a:lstStyle/>
          <a:p>
            <a:pPr algn="just">
              <a:spcBef>
                <a:spcPts val="0"/>
              </a:spcBef>
            </a:pPr>
            <a:r>
              <a:rPr lang="en-US" altLang="ja-JP" sz="2000" dirty="0">
                <a:ln w="0"/>
                <a:effectLst>
                  <a:outerShdw blurRad="38100" dist="19050" dir="2700000" algn="tl" rotWithShape="0">
                    <a:schemeClr val="dk1">
                      <a:alpha val="40000"/>
                    </a:schemeClr>
                  </a:outerShdw>
                </a:effectLst>
              </a:rPr>
              <a:t>Step 2. Explore the circles below (Module 1.1-1.4) to learn about Tennessee Area Japanese Speech Contest. </a:t>
            </a:r>
            <a:r>
              <a:rPr lang="en-US" sz="2000" dirty="0">
                <a:ln w="0"/>
                <a:effectLst>
                  <a:outerShdw blurRad="38100" dist="19050" dir="2700000" algn="tl" rotWithShape="0">
                    <a:schemeClr val="dk1">
                      <a:alpha val="40000"/>
                    </a:schemeClr>
                  </a:outerShdw>
                </a:effectLst>
              </a:rPr>
              <a:t> </a:t>
            </a:r>
          </a:p>
        </p:txBody>
      </p:sp>
      <p:pic>
        <p:nvPicPr>
          <p:cNvPr id="10" name="Graphic 9" descr="Scroll outline">
            <a:hlinkClick r:id="rId30" action="ppaction://hlinksldjump"/>
            <a:extLst>
              <a:ext uri="{FF2B5EF4-FFF2-40B4-BE49-F238E27FC236}">
                <a16:creationId xmlns:a16="http://schemas.microsoft.com/office/drawing/2014/main" id="{6BBFC8F6-827D-4E18-B33C-9C2BB9C9D8EB}"/>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149904" y="1999337"/>
            <a:ext cx="914400" cy="914400"/>
          </a:xfrm>
          <a:prstGeom prst="rect">
            <a:avLst/>
          </a:prstGeom>
        </p:spPr>
      </p:pic>
      <p:sp>
        <p:nvSpPr>
          <p:cNvPr id="25" name="TextBox 24">
            <a:extLst>
              <a:ext uri="{FF2B5EF4-FFF2-40B4-BE49-F238E27FC236}">
                <a16:creationId xmlns:a16="http://schemas.microsoft.com/office/drawing/2014/main" id="{9A72CED3-3197-45CF-884E-58B5BD0BBB40}"/>
              </a:ext>
            </a:extLst>
          </p:cNvPr>
          <p:cNvSpPr txBox="1"/>
          <p:nvPr/>
        </p:nvSpPr>
        <p:spPr>
          <a:xfrm>
            <a:off x="9002032" y="2518044"/>
            <a:ext cx="1792877" cy="369332"/>
          </a:xfrm>
          <a:prstGeom prst="rect">
            <a:avLst/>
          </a:prstGeom>
          <a:noFill/>
        </p:spPr>
        <p:txBody>
          <a:bodyPr wrap="square">
            <a:spAutoFit/>
          </a:bodyPr>
          <a:lstStyle/>
          <a:p>
            <a:r>
              <a:rPr lang="en-US" altLang="ja-JP" sz="1800" dirty="0">
                <a:ln w="0"/>
                <a:effectLst>
                  <a:outerShdw blurRad="38100" dist="19050" dir="2700000" algn="tl" rotWithShape="0">
                    <a:schemeClr val="dk1">
                      <a:alpha val="40000"/>
                    </a:schemeClr>
                  </a:outerShdw>
                </a:effectLst>
              </a:rPr>
              <a:t>audio script </a:t>
            </a:r>
            <a:endParaRPr lang="en-US" dirty="0"/>
          </a:p>
        </p:txBody>
      </p:sp>
      <p:pic>
        <p:nvPicPr>
          <p:cNvPr id="3" name="Slide 1 Audio">
            <a:hlinkClick r:id="" action="ppaction://media"/>
            <a:extLst>
              <a:ext uri="{FF2B5EF4-FFF2-40B4-BE49-F238E27FC236}">
                <a16:creationId xmlns:a16="http://schemas.microsoft.com/office/drawing/2014/main" id="{C8F9F008-79EE-44ED-B273-9B24E7589887}"/>
              </a:ext>
            </a:extLst>
          </p:cNvPr>
          <p:cNvPicPr>
            <a:picLocks noChangeAspect="1"/>
          </p:cNvPicPr>
          <p:nvPr>
            <a:audioFile r:link="rId2"/>
            <p:custDataLst>
              <p:tags r:id="rId3"/>
            </p:custDataLst>
            <p:extLst>
              <p:ext uri="{DAA4B4D4-6D71-4841-9C94-3DE7FCFB9230}">
                <p14:media xmlns:p14="http://schemas.microsoft.com/office/powerpoint/2010/main" r:embed="rId1">
                  <p14:bmkLst>
                    <p14:bmk name="Slide 1 Audio00:00:00.0" time="0"/>
                    <p14:bmk name="Slide 1 Audio00:00:04.6" time="4645"/>
                    <p14:bmk name="Slide 1 Audio00:00:07.3" time="7350"/>
                    <p14:bmk name="Slide 1 Audio00:00:12.9" time="12982"/>
                    <p14:bmk name="Slide 1 Audio00:00:30.2" time="30274"/>
                    <p14:bmk name="Slide 1 Audio00:00:30.4" time="30400"/>
                    <p14:bmk name="Slide 1 Audio00:00:35.7" time="35793"/>
                    <p14:bmk name="Slide 1 Audio00:00:46.7" time="46766"/>
                    <p14:bmk name="Slide 1 Audio00:00:53.2" time="53246"/>
                    <p14:bmk name="Slide 1 Audio00:00:57.7" time="57745"/>
                  </p14:bmkLst>
                </p14:media>
              </p:ext>
            </p:extLst>
          </p:nvPr>
        </p:nvPicPr>
        <p:blipFill>
          <a:blip r:embed="rId33"/>
          <a:stretch>
            <a:fillRect/>
          </a:stretch>
        </p:blipFill>
        <p:spPr>
          <a:xfrm>
            <a:off x="2825644" y="2125376"/>
            <a:ext cx="609600" cy="609600"/>
          </a:xfrm>
          <a:prstGeom prst="rect">
            <a:avLst/>
          </a:prstGeom>
        </p:spPr>
      </p:pic>
      <p:sp>
        <p:nvSpPr>
          <p:cNvPr id="8" name="Slide 1 AudioModule1,Introduction00:00:00.0-00:00:04.6">
            <a:extLst>
              <a:ext uri="{FF2B5EF4-FFF2-40B4-BE49-F238E27FC236}">
                <a16:creationId xmlns:a16="http://schemas.microsoft.com/office/drawing/2014/main" id="{9E3B6B96-19C7-4226-BF5B-2098F0B1F64D}"/>
              </a:ext>
            </a:extLst>
          </p:cNvPr>
          <p:cNvSpPr txBox="1"/>
          <p:nvPr>
            <p:custDataLst>
              <p:tags r:id="rId4"/>
            </p:custDataLst>
          </p:nvPr>
        </p:nvSpPr>
        <p:spPr>
          <a:xfrm>
            <a:off x="-13184" y="3267739"/>
            <a:ext cx="12192000" cy="317073"/>
          </a:xfrm>
          <a:prstGeom prst="rect">
            <a:avLst/>
          </a:prstGeom>
          <a:solidFill>
            <a:srgbClr val="000000">
              <a:alpha val="70000"/>
            </a:srgbClr>
          </a:solidFill>
        </p:spPr>
        <p:txBody>
          <a:bodyPr vert="horz" tIns="0" bIns="0" rtlCol="0">
            <a:noAutofit/>
          </a:bodyPr>
          <a:lstStyle/>
          <a:p>
            <a:r>
              <a:rPr lang="en-US">
                <a:solidFill>
                  <a:srgbClr val="FFFFFF"/>
                </a:solidFill>
                <a:latin typeface="Calibri" panose="020F0502020204030204" pitchFamily="34" charset="0"/>
              </a:rPr>
              <a:t>Module 1, Introduction</a:t>
            </a:r>
          </a:p>
        </p:txBody>
      </p:sp>
      <p:sp>
        <p:nvSpPr>
          <p:cNvPr id="9" name="Slide 1 AudioHelloeveryone.00:00:04.6-00:00:07.3">
            <a:extLst>
              <a:ext uri="{FF2B5EF4-FFF2-40B4-BE49-F238E27FC236}">
                <a16:creationId xmlns:a16="http://schemas.microsoft.com/office/drawing/2014/main" id="{261D4CB0-91A6-4F92-955C-90948C9CC64B}"/>
              </a:ext>
            </a:extLst>
          </p:cNvPr>
          <p:cNvSpPr txBox="1"/>
          <p:nvPr>
            <p:custDataLst>
              <p:tags r:id="rId5"/>
            </p:custDataLst>
          </p:nvPr>
        </p:nvSpPr>
        <p:spPr>
          <a:xfrm>
            <a:off x="-13184" y="3267739"/>
            <a:ext cx="12192000" cy="269795"/>
          </a:xfrm>
          <a:prstGeom prst="rect">
            <a:avLst/>
          </a:prstGeom>
          <a:solidFill>
            <a:srgbClr val="000000">
              <a:alpha val="70000"/>
            </a:srgbClr>
          </a:solidFill>
        </p:spPr>
        <p:txBody>
          <a:bodyPr vert="horz" tIns="0" bIns="0" rtlCol="0">
            <a:noAutofit/>
          </a:bodyPr>
          <a:lstStyle/>
          <a:p>
            <a:r>
              <a:rPr lang="en-US">
                <a:solidFill>
                  <a:srgbClr val="FFFFFF"/>
                </a:solidFill>
                <a:latin typeface="Calibri" panose="020F0502020204030204" pitchFamily="34" charset="0"/>
              </a:rPr>
              <a:t>Hello everyone. </a:t>
            </a:r>
          </a:p>
        </p:txBody>
      </p:sp>
      <p:sp>
        <p:nvSpPr>
          <p:cNvPr id="11" name="Slide 1 AudioWelcometothe00:00:07.3-00:00:12.9">
            <a:extLst>
              <a:ext uri="{FF2B5EF4-FFF2-40B4-BE49-F238E27FC236}">
                <a16:creationId xmlns:a16="http://schemas.microsoft.com/office/drawing/2014/main" id="{B1633AD4-6C6B-4D95-A37E-377E1EC3ED47}"/>
              </a:ext>
            </a:extLst>
          </p:cNvPr>
          <p:cNvSpPr txBox="1"/>
          <p:nvPr>
            <p:custDataLst>
              <p:tags r:id="rId6"/>
            </p:custDataLst>
          </p:nvPr>
        </p:nvSpPr>
        <p:spPr>
          <a:xfrm>
            <a:off x="-13184" y="3267739"/>
            <a:ext cx="12192000" cy="344925"/>
          </a:xfrm>
          <a:prstGeom prst="rect">
            <a:avLst/>
          </a:prstGeom>
          <a:solidFill>
            <a:srgbClr val="000000">
              <a:alpha val="70000"/>
            </a:srgbClr>
          </a:solidFill>
        </p:spPr>
        <p:txBody>
          <a:bodyPr vert="horz" tIns="0" bIns="0" rtlCol="0">
            <a:noAutofit/>
          </a:bodyPr>
          <a:lstStyle/>
          <a:p>
            <a:r>
              <a:rPr lang="en-US" dirty="0">
                <a:solidFill>
                  <a:srgbClr val="FFFFFF"/>
                </a:solidFill>
                <a:latin typeface="Calibri" panose="020F0502020204030204" pitchFamily="34" charset="0"/>
              </a:rPr>
              <a:t>Welcome to the tutorial course for the Tennessee Area Japanese Speech Contest. </a:t>
            </a:r>
          </a:p>
        </p:txBody>
      </p:sp>
      <p:sp>
        <p:nvSpPr>
          <p:cNvPr id="16" name="Slide 1 AudioThiscourseprovides00:00:12.9-00:00:30.2">
            <a:extLst>
              <a:ext uri="{FF2B5EF4-FFF2-40B4-BE49-F238E27FC236}">
                <a16:creationId xmlns:a16="http://schemas.microsoft.com/office/drawing/2014/main" id="{2380418F-A1FC-4943-B005-375495743EB8}"/>
              </a:ext>
            </a:extLst>
          </p:cNvPr>
          <p:cNvSpPr txBox="1"/>
          <p:nvPr>
            <p:custDataLst>
              <p:tags r:id="rId7"/>
            </p:custDataLst>
          </p:nvPr>
        </p:nvSpPr>
        <p:spPr>
          <a:xfrm>
            <a:off x="-13184" y="3247191"/>
            <a:ext cx="12192000" cy="707883"/>
          </a:xfrm>
          <a:prstGeom prst="rect">
            <a:avLst/>
          </a:prstGeom>
          <a:solidFill>
            <a:srgbClr val="000000">
              <a:alpha val="70000"/>
            </a:srgbClr>
          </a:solidFill>
        </p:spPr>
        <p:txBody>
          <a:bodyPr vert="horz" tIns="0" bIns="0" rtlCol="0">
            <a:noAutofit/>
          </a:bodyPr>
          <a:lstStyle/>
          <a:p>
            <a:r>
              <a:rPr lang="en-US" dirty="0">
                <a:solidFill>
                  <a:srgbClr val="FFFFFF"/>
                </a:solidFill>
                <a:latin typeface="Calibri" panose="020F0502020204030204" pitchFamily="34" charset="0"/>
              </a:rPr>
              <a:t>This course provides the knowledge and skills to develop and deliver an effective speech in Japanese in the Tennessee Area Japanese Speech Contest held every March, and in fields you will be active in the future.</a:t>
            </a:r>
          </a:p>
        </p:txBody>
      </p:sp>
      <p:sp>
        <p:nvSpPr>
          <p:cNvPr id="21" name="Slide 1 AudioLearnaboutthe00:00:30.4-00:00:35.7">
            <a:extLst>
              <a:ext uri="{FF2B5EF4-FFF2-40B4-BE49-F238E27FC236}">
                <a16:creationId xmlns:a16="http://schemas.microsoft.com/office/drawing/2014/main" id="{E91B04C8-C830-46DC-BE93-BBC6DAB6A797}"/>
              </a:ext>
            </a:extLst>
          </p:cNvPr>
          <p:cNvSpPr txBox="1"/>
          <p:nvPr>
            <p:custDataLst>
              <p:tags r:id="rId8"/>
            </p:custDataLst>
          </p:nvPr>
        </p:nvSpPr>
        <p:spPr>
          <a:xfrm>
            <a:off x="-13184" y="3267739"/>
            <a:ext cx="12192000" cy="366888"/>
          </a:xfrm>
          <a:prstGeom prst="rect">
            <a:avLst/>
          </a:prstGeom>
          <a:solidFill>
            <a:srgbClr val="000000">
              <a:alpha val="70000"/>
            </a:srgbClr>
          </a:solidFill>
        </p:spPr>
        <p:txBody>
          <a:bodyPr vert="horz" tIns="0" bIns="0" rtlCol="0">
            <a:noAutofit/>
          </a:bodyPr>
          <a:lstStyle/>
          <a:p>
            <a:r>
              <a:rPr lang="en-US" dirty="0">
                <a:solidFill>
                  <a:srgbClr val="FFFFFF"/>
                </a:solidFill>
                <a:latin typeface="Calibri" panose="020F0502020204030204" pitchFamily="34" charset="0"/>
              </a:rPr>
              <a:t>Learn about the Tennessee Area Japanese Speech Contest at the beginning of the course. </a:t>
            </a:r>
          </a:p>
        </p:txBody>
      </p:sp>
      <p:sp>
        <p:nvSpPr>
          <p:cNvPr id="22" name="Slide 1 AudioSelectthecircle00:00:35.7-00:00:46.7">
            <a:extLst>
              <a:ext uri="{FF2B5EF4-FFF2-40B4-BE49-F238E27FC236}">
                <a16:creationId xmlns:a16="http://schemas.microsoft.com/office/drawing/2014/main" id="{E96397DD-6997-48EA-A5EF-E781387B45DF}"/>
              </a:ext>
            </a:extLst>
          </p:cNvPr>
          <p:cNvSpPr txBox="1"/>
          <p:nvPr>
            <p:custDataLst>
              <p:tags r:id="rId9"/>
            </p:custDataLst>
          </p:nvPr>
        </p:nvSpPr>
        <p:spPr>
          <a:xfrm>
            <a:off x="-13184" y="3267739"/>
            <a:ext cx="12192000" cy="317072"/>
          </a:xfrm>
          <a:prstGeom prst="rect">
            <a:avLst/>
          </a:prstGeom>
          <a:solidFill>
            <a:srgbClr val="000000">
              <a:alpha val="70000"/>
            </a:srgbClr>
          </a:solidFill>
        </p:spPr>
        <p:txBody>
          <a:bodyPr vert="horz" tIns="0" bIns="0" rtlCol="0">
            <a:noAutofit/>
          </a:bodyPr>
          <a:lstStyle/>
          <a:p>
            <a:r>
              <a:rPr lang="en-US" dirty="0">
                <a:solidFill>
                  <a:srgbClr val="FFFFFF"/>
                </a:solidFill>
                <a:latin typeface="Calibri" panose="020F0502020204030204" pitchFamily="34" charset="0"/>
              </a:rPr>
              <a:t>Select the circle of Module 1.1 (the Contest's objectives) in Step 2 below when you have finished listening to this audio. </a:t>
            </a:r>
          </a:p>
        </p:txBody>
      </p:sp>
      <p:sp>
        <p:nvSpPr>
          <p:cNvPr id="23" name="Slide 1 AudioYouwillbe00:00:46.7-00:00:53.2">
            <a:extLst>
              <a:ext uri="{FF2B5EF4-FFF2-40B4-BE49-F238E27FC236}">
                <a16:creationId xmlns:a16="http://schemas.microsoft.com/office/drawing/2014/main" id="{00747B2C-2754-4416-A66D-0318B78419B5}"/>
              </a:ext>
            </a:extLst>
          </p:cNvPr>
          <p:cNvSpPr txBox="1"/>
          <p:nvPr>
            <p:custDataLst>
              <p:tags r:id="rId10"/>
            </p:custDataLst>
          </p:nvPr>
        </p:nvSpPr>
        <p:spPr>
          <a:xfrm>
            <a:off x="-13184" y="3267739"/>
            <a:ext cx="12192000" cy="317073"/>
          </a:xfrm>
          <a:prstGeom prst="rect">
            <a:avLst/>
          </a:prstGeom>
          <a:solidFill>
            <a:srgbClr val="000000">
              <a:alpha val="70000"/>
            </a:srgbClr>
          </a:solidFill>
        </p:spPr>
        <p:txBody>
          <a:bodyPr vert="horz" tIns="0" bIns="0" rtlCol="0">
            <a:noAutofit/>
          </a:bodyPr>
          <a:lstStyle/>
          <a:p>
            <a:r>
              <a:rPr lang="en-US" dirty="0">
                <a:solidFill>
                  <a:srgbClr val="FFFFFF"/>
                </a:solidFill>
                <a:latin typeface="Calibri" panose="020F0502020204030204" pitchFamily="34" charset="0"/>
              </a:rPr>
              <a:t>You will be navigated to a page where you will learn the objectives of the Contest. </a:t>
            </a:r>
          </a:p>
        </p:txBody>
      </p:sp>
      <p:sp>
        <p:nvSpPr>
          <p:cNvPr id="26" name="Slide 1 AudioFollowtheinstructions00:00:53.2-00:00:57.7">
            <a:extLst>
              <a:ext uri="{FF2B5EF4-FFF2-40B4-BE49-F238E27FC236}">
                <a16:creationId xmlns:a16="http://schemas.microsoft.com/office/drawing/2014/main" id="{F9031C6B-D33A-44E0-98DE-B943713BAF6C}"/>
              </a:ext>
            </a:extLst>
          </p:cNvPr>
          <p:cNvSpPr txBox="1"/>
          <p:nvPr>
            <p:custDataLst>
              <p:tags r:id="rId11"/>
            </p:custDataLst>
          </p:nvPr>
        </p:nvSpPr>
        <p:spPr>
          <a:xfrm>
            <a:off x="-13184" y="3267739"/>
            <a:ext cx="12192000" cy="317073"/>
          </a:xfrm>
          <a:prstGeom prst="rect">
            <a:avLst/>
          </a:prstGeom>
          <a:solidFill>
            <a:srgbClr val="000000">
              <a:alpha val="70000"/>
            </a:srgbClr>
          </a:solidFill>
        </p:spPr>
        <p:txBody>
          <a:bodyPr vert="horz" tIns="0" bIns="0" rtlCol="0">
            <a:noAutofit/>
          </a:bodyPr>
          <a:lstStyle/>
          <a:p>
            <a:r>
              <a:rPr lang="en-US" dirty="0">
                <a:solidFill>
                  <a:srgbClr val="FFFFFF"/>
                </a:solidFill>
                <a:latin typeface="Calibri" panose="020F0502020204030204" pitchFamily="34" charset="0"/>
              </a:rPr>
              <a:t>Follow the instructions on the guided page to proceed with your learning.</a:t>
            </a:r>
          </a:p>
        </p:txBody>
      </p:sp>
      <p:pic>
        <p:nvPicPr>
          <p:cNvPr id="29" name="Slide 1 音声">
            <a:hlinkClick r:id="" action="ppaction://media"/>
            <a:extLst>
              <a:ext uri="{FF2B5EF4-FFF2-40B4-BE49-F238E27FC236}">
                <a16:creationId xmlns:a16="http://schemas.microsoft.com/office/drawing/2014/main" id="{B49DEFEA-EEF0-42EB-9512-A260373087F9}"/>
              </a:ext>
            </a:extLst>
          </p:cNvPr>
          <p:cNvPicPr>
            <a:picLocks noChangeAspect="1"/>
          </p:cNvPicPr>
          <p:nvPr>
            <a:audioFile r:link="rId13"/>
            <p:custDataLst>
              <p:tags r:id="rId14"/>
            </p:custDataLst>
            <p:extLst>
              <p:ext uri="{DAA4B4D4-6D71-4841-9C94-3DE7FCFB9230}">
                <p14:media xmlns:p14="http://schemas.microsoft.com/office/powerpoint/2010/main" r:embed="rId12">
                  <p14:bmkLst>
                    <p14:bmk name="Slide 1 音声00:00:00.0" time="0"/>
                    <p14:bmk name="Slide 1 音声00:00:04.7" time="4760"/>
                    <p14:bmk name="Slide 1 音声00:00:07.6" time="7640"/>
                    <p14:bmk name="Slide 1 音声00:00:16.0" time="16080"/>
                    <p14:bmk name="Slide 1 音声00:00:29.5" time="29590"/>
                    <p14:bmk name="Slide 1 音声00:00:40.3" time="40360"/>
                    <p14:bmk name="Slide 1 音声00:00:49.3" time="49380"/>
                    <p14:bmk name="Slide 1 音声00:01:04.4" time="64450"/>
                    <p14:bmk name="Slide 1 音声00:01:10.8" time="70850"/>
                    <p14:bmk name="Slide 1 音声00:01:18.8" time="78800"/>
                  </p14:bmkLst>
                </p14:media>
              </p:ext>
            </p:extLst>
          </p:nvPr>
        </p:nvPicPr>
        <p:blipFill>
          <a:blip r:embed="rId33"/>
          <a:stretch>
            <a:fillRect/>
          </a:stretch>
        </p:blipFill>
        <p:spPr>
          <a:xfrm>
            <a:off x="6407796" y="2128515"/>
            <a:ext cx="609600" cy="609600"/>
          </a:xfrm>
          <a:prstGeom prst="rect">
            <a:avLst/>
          </a:prstGeom>
        </p:spPr>
      </p:pic>
      <p:sp>
        <p:nvSpPr>
          <p:cNvPr id="31" name="Slide 1 音声モジュール１、イントロダクション00:00:00.0-00:00:04.7">
            <a:extLst>
              <a:ext uri="{FF2B5EF4-FFF2-40B4-BE49-F238E27FC236}">
                <a16:creationId xmlns:a16="http://schemas.microsoft.com/office/drawing/2014/main" id="{99089CB6-3249-4D70-B04C-F27B9CA74A74}"/>
              </a:ext>
            </a:extLst>
          </p:cNvPr>
          <p:cNvSpPr txBox="1"/>
          <p:nvPr>
            <p:custDataLst>
              <p:tags r:id="rId15"/>
            </p:custDataLst>
          </p:nvPr>
        </p:nvSpPr>
        <p:spPr>
          <a:xfrm>
            <a:off x="-13184" y="3254341"/>
            <a:ext cx="12192000" cy="274320"/>
          </a:xfrm>
          <a:prstGeom prst="rect">
            <a:avLst/>
          </a:prstGeom>
          <a:solidFill>
            <a:srgbClr val="000000">
              <a:alpha val="70000"/>
            </a:srgbClr>
          </a:solidFill>
        </p:spPr>
        <p:txBody>
          <a:bodyPr vert="horz" tIns="0" bIns="0" rtlCol="0">
            <a:noAutofit/>
          </a:bodyPr>
          <a:lstStyle/>
          <a:p>
            <a:r>
              <a:rPr lang="ja-JP" altLang="en-US">
                <a:solidFill>
                  <a:srgbClr val="FFFFFF"/>
                </a:solidFill>
                <a:latin typeface="Calibri" panose="020F0502020204030204" pitchFamily="34" charset="0"/>
              </a:rPr>
              <a:t>モジュール１、イントロダクション</a:t>
            </a:r>
            <a:endParaRPr lang="en-US">
              <a:solidFill>
                <a:srgbClr val="FFFFFF"/>
              </a:solidFill>
              <a:latin typeface="Calibri" panose="020F0502020204030204" pitchFamily="34" charset="0"/>
            </a:endParaRPr>
          </a:p>
        </p:txBody>
      </p:sp>
      <p:sp>
        <p:nvSpPr>
          <p:cNvPr id="32" name="Slide 1 音声みなさん、こんにちは。00:00:04.7-00:00:07.6">
            <a:extLst>
              <a:ext uri="{FF2B5EF4-FFF2-40B4-BE49-F238E27FC236}">
                <a16:creationId xmlns:a16="http://schemas.microsoft.com/office/drawing/2014/main" id="{3A5EA937-B611-4C05-B792-98928ED9DA96}"/>
              </a:ext>
            </a:extLst>
          </p:cNvPr>
          <p:cNvSpPr txBox="1"/>
          <p:nvPr>
            <p:custDataLst>
              <p:tags r:id="rId16"/>
            </p:custDataLst>
          </p:nvPr>
        </p:nvSpPr>
        <p:spPr>
          <a:xfrm>
            <a:off x="-13184" y="3254341"/>
            <a:ext cx="12192000" cy="274320"/>
          </a:xfrm>
          <a:prstGeom prst="rect">
            <a:avLst/>
          </a:prstGeom>
          <a:solidFill>
            <a:srgbClr val="000000">
              <a:alpha val="70000"/>
            </a:srgbClr>
          </a:solidFill>
        </p:spPr>
        <p:txBody>
          <a:bodyPr vert="horz" tIns="0" bIns="0" rtlCol="0">
            <a:noAutofit/>
          </a:bodyPr>
          <a:lstStyle/>
          <a:p>
            <a:r>
              <a:rPr lang="ja-JP" altLang="en-US">
                <a:solidFill>
                  <a:srgbClr val="FFFFFF"/>
                </a:solidFill>
                <a:latin typeface="Calibri" panose="020F0502020204030204" pitchFamily="34" charset="0"/>
              </a:rPr>
              <a:t>みなさん、こんにちは。</a:t>
            </a:r>
            <a:endParaRPr lang="en-US">
              <a:solidFill>
                <a:srgbClr val="FFFFFF"/>
              </a:solidFill>
              <a:latin typeface="Calibri" panose="020F0502020204030204" pitchFamily="34" charset="0"/>
            </a:endParaRPr>
          </a:p>
        </p:txBody>
      </p:sp>
      <p:sp>
        <p:nvSpPr>
          <p:cNvPr id="33" name="Slide 1 音声テネシー州日本語スピーチコンテストのためのチュートリアルコースへようこそ。00:00:07.6-00:00:16.0">
            <a:extLst>
              <a:ext uri="{FF2B5EF4-FFF2-40B4-BE49-F238E27FC236}">
                <a16:creationId xmlns:a16="http://schemas.microsoft.com/office/drawing/2014/main" id="{D7A5D1B4-A1B2-42F6-A88C-5C7BD4E1F9B9}"/>
              </a:ext>
            </a:extLst>
          </p:cNvPr>
          <p:cNvSpPr txBox="1"/>
          <p:nvPr>
            <p:custDataLst>
              <p:tags r:id="rId17"/>
            </p:custDataLst>
          </p:nvPr>
        </p:nvSpPr>
        <p:spPr>
          <a:xfrm>
            <a:off x="-13184" y="3254342"/>
            <a:ext cx="12192000" cy="274320"/>
          </a:xfrm>
          <a:prstGeom prst="rect">
            <a:avLst/>
          </a:prstGeom>
          <a:solidFill>
            <a:srgbClr val="000000">
              <a:alpha val="70000"/>
            </a:srgbClr>
          </a:solidFill>
        </p:spPr>
        <p:txBody>
          <a:bodyPr vert="horz" tIns="0" bIns="0" rtlCol="0">
            <a:noAutofit/>
          </a:bodyPr>
          <a:lstStyle/>
          <a:p>
            <a:r>
              <a:rPr lang="ja-JP" altLang="en-US">
                <a:solidFill>
                  <a:srgbClr val="FFFFFF"/>
                </a:solidFill>
                <a:latin typeface="Calibri" panose="020F0502020204030204" pitchFamily="34" charset="0"/>
              </a:rPr>
              <a:t>テネシー州日本語スピーチコンテストのためのチュートリアルコースへようこそ。</a:t>
            </a:r>
            <a:endParaRPr lang="en-US">
              <a:solidFill>
                <a:srgbClr val="FFFFFF"/>
              </a:solidFill>
              <a:latin typeface="Calibri" panose="020F0502020204030204" pitchFamily="34" charset="0"/>
            </a:endParaRPr>
          </a:p>
        </p:txBody>
      </p:sp>
      <p:sp>
        <p:nvSpPr>
          <p:cNvPr id="34" name="Slide 1 音声毎年3月に開催されるテネシー州日本語スピーチコンテストと将来みなさんが活躍する分野において、00:00:16.0-00:00:29.5">
            <a:extLst>
              <a:ext uri="{FF2B5EF4-FFF2-40B4-BE49-F238E27FC236}">
                <a16:creationId xmlns:a16="http://schemas.microsoft.com/office/drawing/2014/main" id="{BB4AA25C-F2FF-47DA-95D7-C5F5BF8F0F34}"/>
              </a:ext>
            </a:extLst>
          </p:cNvPr>
          <p:cNvSpPr txBox="1"/>
          <p:nvPr>
            <p:custDataLst>
              <p:tags r:id="rId18"/>
            </p:custDataLst>
          </p:nvPr>
        </p:nvSpPr>
        <p:spPr>
          <a:xfrm>
            <a:off x="-13184" y="3254342"/>
            <a:ext cx="12192000" cy="274320"/>
          </a:xfrm>
          <a:prstGeom prst="rect">
            <a:avLst/>
          </a:prstGeom>
          <a:solidFill>
            <a:srgbClr val="000000">
              <a:alpha val="70000"/>
            </a:srgbClr>
          </a:solidFill>
        </p:spPr>
        <p:txBody>
          <a:bodyPr vert="horz" tIns="0" bIns="0" rtlCol="0">
            <a:noAutofit/>
          </a:bodyPr>
          <a:lstStyle/>
          <a:p>
            <a:r>
              <a:rPr lang="ja-JP" altLang="en-US">
                <a:solidFill>
                  <a:srgbClr val="FFFFFF"/>
                </a:solidFill>
                <a:latin typeface="Calibri" panose="020F0502020204030204" pitchFamily="34" charset="0"/>
              </a:rPr>
              <a:t>毎年</a:t>
            </a:r>
            <a:r>
              <a:rPr lang="en-US" altLang="ja-JP">
                <a:solidFill>
                  <a:srgbClr val="FFFFFF"/>
                </a:solidFill>
                <a:latin typeface="Calibri" panose="020F0502020204030204" pitchFamily="34" charset="0"/>
              </a:rPr>
              <a:t>3</a:t>
            </a:r>
            <a:r>
              <a:rPr lang="ja-JP" altLang="en-US">
                <a:solidFill>
                  <a:srgbClr val="FFFFFF"/>
                </a:solidFill>
                <a:latin typeface="Calibri" panose="020F0502020204030204" pitchFamily="34" charset="0"/>
              </a:rPr>
              <a:t>月に開催されるテネシー州日本語スピーチコンテストと将来みなさんが活躍する分野において、</a:t>
            </a:r>
            <a:endParaRPr lang="en-US">
              <a:solidFill>
                <a:srgbClr val="FFFFFF"/>
              </a:solidFill>
              <a:latin typeface="Calibri" panose="020F0502020204030204" pitchFamily="34" charset="0"/>
            </a:endParaRPr>
          </a:p>
        </p:txBody>
      </p:sp>
      <p:sp>
        <p:nvSpPr>
          <p:cNvPr id="35" name="Slide 1 音声日本語で効果的なスピーチを開発し提供するための知識とスキルをこのコースは提供します。00:00:29.5-00:00:40.3">
            <a:extLst>
              <a:ext uri="{FF2B5EF4-FFF2-40B4-BE49-F238E27FC236}">
                <a16:creationId xmlns:a16="http://schemas.microsoft.com/office/drawing/2014/main" id="{02C27D14-D6BB-483E-A074-F2F97DDF1BE0}"/>
              </a:ext>
            </a:extLst>
          </p:cNvPr>
          <p:cNvSpPr txBox="1"/>
          <p:nvPr>
            <p:custDataLst>
              <p:tags r:id="rId19"/>
            </p:custDataLst>
          </p:nvPr>
        </p:nvSpPr>
        <p:spPr>
          <a:xfrm>
            <a:off x="-13184" y="3254342"/>
            <a:ext cx="12192000" cy="274320"/>
          </a:xfrm>
          <a:prstGeom prst="rect">
            <a:avLst/>
          </a:prstGeom>
          <a:solidFill>
            <a:srgbClr val="000000">
              <a:alpha val="70000"/>
            </a:srgbClr>
          </a:solidFill>
        </p:spPr>
        <p:txBody>
          <a:bodyPr vert="horz" tIns="0" bIns="0" rtlCol="0">
            <a:noAutofit/>
          </a:bodyPr>
          <a:lstStyle/>
          <a:p>
            <a:r>
              <a:rPr lang="ja-JP" altLang="en-US">
                <a:solidFill>
                  <a:srgbClr val="FFFFFF"/>
                </a:solidFill>
                <a:latin typeface="Calibri" panose="020F0502020204030204" pitchFamily="34" charset="0"/>
              </a:rPr>
              <a:t>日本語で効果的なスピーチを開発し提供するための知識とスキルをこのコースは提供します。</a:t>
            </a:r>
            <a:endParaRPr lang="en-US">
              <a:solidFill>
                <a:srgbClr val="FFFFFF"/>
              </a:solidFill>
              <a:latin typeface="Calibri" panose="020F0502020204030204" pitchFamily="34" charset="0"/>
            </a:endParaRPr>
          </a:p>
        </p:txBody>
      </p:sp>
      <p:sp>
        <p:nvSpPr>
          <p:cNvPr id="36" name="Slide 1 音声コースのはじめに、テネシー州日本語スピーチコンテストについて詳しく知りましょう。00:00:40.3-00:00:49.3">
            <a:extLst>
              <a:ext uri="{FF2B5EF4-FFF2-40B4-BE49-F238E27FC236}">
                <a16:creationId xmlns:a16="http://schemas.microsoft.com/office/drawing/2014/main" id="{34C1C8CA-B5B4-47F5-BE09-85DD07BAF14F}"/>
              </a:ext>
            </a:extLst>
          </p:cNvPr>
          <p:cNvSpPr txBox="1"/>
          <p:nvPr>
            <p:custDataLst>
              <p:tags r:id="rId20"/>
            </p:custDataLst>
          </p:nvPr>
        </p:nvSpPr>
        <p:spPr>
          <a:xfrm>
            <a:off x="-13184" y="3254342"/>
            <a:ext cx="12192000" cy="274320"/>
          </a:xfrm>
          <a:prstGeom prst="rect">
            <a:avLst/>
          </a:prstGeom>
          <a:solidFill>
            <a:srgbClr val="000000">
              <a:alpha val="70000"/>
            </a:srgbClr>
          </a:solidFill>
        </p:spPr>
        <p:txBody>
          <a:bodyPr vert="horz" tIns="0" bIns="0" rtlCol="0">
            <a:noAutofit/>
          </a:bodyPr>
          <a:lstStyle/>
          <a:p>
            <a:r>
              <a:rPr lang="ja-JP" altLang="en-US">
                <a:solidFill>
                  <a:srgbClr val="FFFFFF"/>
                </a:solidFill>
                <a:latin typeface="Calibri" panose="020F0502020204030204" pitchFamily="34" charset="0"/>
              </a:rPr>
              <a:t>コースのはじめに、テネシー州日本語スピーチコンテストについて詳しく知りましょう。</a:t>
            </a:r>
            <a:endParaRPr lang="en-US">
              <a:solidFill>
                <a:srgbClr val="FFFFFF"/>
              </a:solidFill>
              <a:latin typeface="Calibri" panose="020F0502020204030204" pitchFamily="34" charset="0"/>
            </a:endParaRPr>
          </a:p>
        </p:txBody>
      </p:sp>
      <p:sp>
        <p:nvSpPr>
          <p:cNvPr id="37" name="Slide 1 音声この音声を聞き終わったら、下のステップ２にあるモジュール1.1のサークル（コンテストの目的）を選んでください。00:00:49.3-00:01:04.4">
            <a:extLst>
              <a:ext uri="{FF2B5EF4-FFF2-40B4-BE49-F238E27FC236}">
                <a16:creationId xmlns:a16="http://schemas.microsoft.com/office/drawing/2014/main" id="{8E2FB42B-8E92-43DD-9CC0-D89AA7CC3B4D}"/>
              </a:ext>
            </a:extLst>
          </p:cNvPr>
          <p:cNvSpPr txBox="1"/>
          <p:nvPr>
            <p:custDataLst>
              <p:tags r:id="rId21"/>
            </p:custDataLst>
          </p:nvPr>
        </p:nvSpPr>
        <p:spPr>
          <a:xfrm>
            <a:off x="-13184" y="3254342"/>
            <a:ext cx="12192000" cy="274320"/>
          </a:xfrm>
          <a:prstGeom prst="rect">
            <a:avLst/>
          </a:prstGeom>
          <a:solidFill>
            <a:srgbClr val="000000">
              <a:alpha val="70000"/>
            </a:srgbClr>
          </a:solidFill>
        </p:spPr>
        <p:txBody>
          <a:bodyPr vert="horz" tIns="0" bIns="0" rtlCol="0">
            <a:noAutofit/>
          </a:bodyPr>
          <a:lstStyle/>
          <a:p>
            <a:r>
              <a:rPr lang="ja-JP" altLang="en-US">
                <a:solidFill>
                  <a:srgbClr val="FFFFFF"/>
                </a:solidFill>
                <a:latin typeface="Calibri" panose="020F0502020204030204" pitchFamily="34" charset="0"/>
              </a:rPr>
              <a:t>この音声を聞き終わったら、下のステップ２にあるモジュール</a:t>
            </a:r>
            <a:r>
              <a:rPr lang="en-US" altLang="ja-JP">
                <a:solidFill>
                  <a:srgbClr val="FFFFFF"/>
                </a:solidFill>
                <a:latin typeface="Calibri" panose="020F0502020204030204" pitchFamily="34" charset="0"/>
              </a:rPr>
              <a:t>1.1</a:t>
            </a:r>
            <a:r>
              <a:rPr lang="ja-JP" altLang="en-US">
                <a:solidFill>
                  <a:srgbClr val="FFFFFF"/>
                </a:solidFill>
                <a:latin typeface="Calibri" panose="020F0502020204030204" pitchFamily="34" charset="0"/>
              </a:rPr>
              <a:t>のサークル（コンテストの目的）を選んでください。</a:t>
            </a:r>
            <a:endParaRPr lang="en-US">
              <a:solidFill>
                <a:srgbClr val="FFFFFF"/>
              </a:solidFill>
              <a:latin typeface="Calibri" panose="020F0502020204030204" pitchFamily="34" charset="0"/>
            </a:endParaRPr>
          </a:p>
        </p:txBody>
      </p:sp>
      <p:sp>
        <p:nvSpPr>
          <p:cNvPr id="38" name="Slide 1 音声コンテストの目的を学習するページにナビゲートされます。00:01:04.4-00:01:10.8">
            <a:extLst>
              <a:ext uri="{FF2B5EF4-FFF2-40B4-BE49-F238E27FC236}">
                <a16:creationId xmlns:a16="http://schemas.microsoft.com/office/drawing/2014/main" id="{04D1937C-DDFC-4EEE-94D6-D5C4D68C21ED}"/>
              </a:ext>
            </a:extLst>
          </p:cNvPr>
          <p:cNvSpPr txBox="1"/>
          <p:nvPr>
            <p:custDataLst>
              <p:tags r:id="rId22"/>
            </p:custDataLst>
          </p:nvPr>
        </p:nvSpPr>
        <p:spPr>
          <a:xfrm>
            <a:off x="-13184" y="3254341"/>
            <a:ext cx="12192000" cy="274320"/>
          </a:xfrm>
          <a:prstGeom prst="rect">
            <a:avLst/>
          </a:prstGeom>
          <a:solidFill>
            <a:srgbClr val="000000">
              <a:alpha val="70000"/>
            </a:srgbClr>
          </a:solidFill>
        </p:spPr>
        <p:txBody>
          <a:bodyPr vert="horz" tIns="0" bIns="0" rtlCol="0">
            <a:noAutofit/>
          </a:bodyPr>
          <a:lstStyle/>
          <a:p>
            <a:r>
              <a:rPr lang="ja-JP" altLang="en-US">
                <a:solidFill>
                  <a:srgbClr val="FFFFFF"/>
                </a:solidFill>
                <a:latin typeface="Calibri" panose="020F0502020204030204" pitchFamily="34" charset="0"/>
              </a:rPr>
              <a:t>コンテストの目的を学習するページにナビゲートされます。</a:t>
            </a:r>
            <a:endParaRPr lang="en-US">
              <a:solidFill>
                <a:srgbClr val="FFFFFF"/>
              </a:solidFill>
              <a:latin typeface="Calibri" panose="020F0502020204030204" pitchFamily="34" charset="0"/>
            </a:endParaRPr>
          </a:p>
        </p:txBody>
      </p:sp>
      <p:sp>
        <p:nvSpPr>
          <p:cNvPr id="39" name="Slide 1 音声ナビゲートされたページにある指示にしたがって、学習を進めてください。00:01:10.8-00:01:18.8">
            <a:extLst>
              <a:ext uri="{FF2B5EF4-FFF2-40B4-BE49-F238E27FC236}">
                <a16:creationId xmlns:a16="http://schemas.microsoft.com/office/drawing/2014/main" id="{3E8EE089-7E5A-4108-9A1D-274F83DFC749}"/>
              </a:ext>
            </a:extLst>
          </p:cNvPr>
          <p:cNvSpPr txBox="1"/>
          <p:nvPr>
            <p:custDataLst>
              <p:tags r:id="rId23"/>
            </p:custDataLst>
          </p:nvPr>
        </p:nvSpPr>
        <p:spPr>
          <a:xfrm>
            <a:off x="-13184" y="3254342"/>
            <a:ext cx="12192000" cy="274320"/>
          </a:xfrm>
          <a:prstGeom prst="rect">
            <a:avLst/>
          </a:prstGeom>
          <a:solidFill>
            <a:srgbClr val="000000">
              <a:alpha val="70000"/>
            </a:srgbClr>
          </a:solidFill>
        </p:spPr>
        <p:txBody>
          <a:bodyPr vert="horz" tIns="0" bIns="0" rtlCol="0">
            <a:noAutofit/>
          </a:bodyPr>
          <a:lstStyle/>
          <a:p>
            <a:r>
              <a:rPr lang="ja-JP" altLang="en-US">
                <a:solidFill>
                  <a:srgbClr val="FFFFFF"/>
                </a:solidFill>
                <a:latin typeface="Calibri" panose="020F0502020204030204" pitchFamily="34" charset="0"/>
              </a:rPr>
              <a:t>ナビゲートされたページにある指示にしたがって、学習を進めてください。</a:t>
            </a:r>
            <a:endParaRPr lang="en-US">
              <a:solidFill>
                <a:srgbClr val="FFFFFF"/>
              </a:solidFill>
              <a:latin typeface="Calibri" panose="020F0502020204030204" pitchFamily="34" charset="0"/>
            </a:endParaRPr>
          </a:p>
        </p:txBody>
      </p:sp>
      <p:grpSp>
        <p:nvGrpSpPr>
          <p:cNvPr id="40" name="Group 39">
            <a:extLst>
              <a:ext uri="{FF2B5EF4-FFF2-40B4-BE49-F238E27FC236}">
                <a16:creationId xmlns:a16="http://schemas.microsoft.com/office/drawing/2014/main" id="{AD2A6D11-D264-4480-871F-7978882930DE}"/>
              </a:ext>
            </a:extLst>
          </p:cNvPr>
          <p:cNvGrpSpPr/>
          <p:nvPr/>
        </p:nvGrpSpPr>
        <p:grpSpPr>
          <a:xfrm>
            <a:off x="-4356" y="103521"/>
            <a:ext cx="12196356" cy="984494"/>
            <a:chOff x="-4356" y="103520"/>
            <a:chExt cx="12196356" cy="1129209"/>
          </a:xfrm>
        </p:grpSpPr>
        <p:grpSp>
          <p:nvGrpSpPr>
            <p:cNvPr id="41" name="Group 40">
              <a:extLst>
                <a:ext uri="{FF2B5EF4-FFF2-40B4-BE49-F238E27FC236}">
                  <a16:creationId xmlns:a16="http://schemas.microsoft.com/office/drawing/2014/main" id="{F9D72D63-ED08-4D78-9BB9-FD42642B9DED}"/>
                </a:ext>
              </a:extLst>
            </p:cNvPr>
            <p:cNvGrpSpPr/>
            <p:nvPr/>
          </p:nvGrpSpPr>
          <p:grpSpPr>
            <a:xfrm>
              <a:off x="-4356" y="103520"/>
              <a:ext cx="12196356" cy="1106843"/>
              <a:chOff x="-4356" y="86265"/>
              <a:chExt cx="12196356" cy="1106843"/>
            </a:xfrm>
          </p:grpSpPr>
          <p:cxnSp>
            <p:nvCxnSpPr>
              <p:cNvPr id="43" name="Straight Connector 42">
                <a:extLst>
                  <a:ext uri="{FF2B5EF4-FFF2-40B4-BE49-F238E27FC236}">
                    <a16:creationId xmlns:a16="http://schemas.microsoft.com/office/drawing/2014/main" id="{E30E13C4-77F4-4775-9DA4-AFBC9319F50D}"/>
                  </a:ext>
                </a:extLst>
              </p:cNvPr>
              <p:cNvCxnSpPr/>
              <p:nvPr/>
            </p:nvCxnSpPr>
            <p:spPr>
              <a:xfrm>
                <a:off x="0" y="86265"/>
                <a:ext cx="12192000" cy="0"/>
              </a:xfrm>
              <a:prstGeom prst="line">
                <a:avLst/>
              </a:prstGeom>
              <a:ln w="28575">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4" name="Rectangle 43">
                <a:extLst>
                  <a:ext uri="{FF2B5EF4-FFF2-40B4-BE49-F238E27FC236}">
                    <a16:creationId xmlns:a16="http://schemas.microsoft.com/office/drawing/2014/main" id="{1A7CC5EA-751A-4237-B74C-06170FB52D27}"/>
                  </a:ext>
                </a:extLst>
              </p:cNvPr>
              <p:cNvSpPr/>
              <p:nvPr/>
            </p:nvSpPr>
            <p:spPr>
              <a:xfrm>
                <a:off x="0" y="200116"/>
                <a:ext cx="12192000" cy="863343"/>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b="1" dirty="0">
                    <a:solidFill>
                      <a:schemeClr val="bg1"/>
                    </a:solidFill>
                    <a:latin typeface="+mj-lt"/>
                  </a:rPr>
                  <a:t>Module 1.0: Introduction </a:t>
                </a:r>
              </a:p>
            </p:txBody>
          </p:sp>
          <p:cxnSp>
            <p:nvCxnSpPr>
              <p:cNvPr id="45" name="Straight Connector 44">
                <a:extLst>
                  <a:ext uri="{FF2B5EF4-FFF2-40B4-BE49-F238E27FC236}">
                    <a16:creationId xmlns:a16="http://schemas.microsoft.com/office/drawing/2014/main" id="{8E9C79BA-35D7-4FE0-8823-BC53E5EAFD1B}"/>
                  </a:ext>
                </a:extLst>
              </p:cNvPr>
              <p:cNvCxnSpPr/>
              <p:nvPr/>
            </p:nvCxnSpPr>
            <p:spPr>
              <a:xfrm>
                <a:off x="-4356" y="1193108"/>
                <a:ext cx="12192000" cy="0"/>
              </a:xfrm>
              <a:prstGeom prst="line">
                <a:avLst/>
              </a:prstGeom>
              <a:ln w="28575">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pSp>
        <p:sp>
          <p:nvSpPr>
            <p:cNvPr id="42" name="TextBox 41">
              <a:extLst>
                <a:ext uri="{FF2B5EF4-FFF2-40B4-BE49-F238E27FC236}">
                  <a16:creationId xmlns:a16="http://schemas.microsoft.com/office/drawing/2014/main" id="{E218B234-B2A4-4BF1-A809-F0447AC46EDF}"/>
                </a:ext>
              </a:extLst>
            </p:cNvPr>
            <p:cNvSpPr txBox="1"/>
            <p:nvPr/>
          </p:nvSpPr>
          <p:spPr>
            <a:xfrm>
              <a:off x="2562471" y="302282"/>
              <a:ext cx="7058346" cy="930447"/>
            </a:xfrm>
            <a:prstGeom prst="rect">
              <a:avLst/>
            </a:prstGeom>
          </p:spPr>
          <p:txBody>
            <a:bodyPr vert="horz" lIns="91440" tIns="45720" rIns="91440" bIns="45720" rtlCol="0" anchor="b">
              <a:noAutofit/>
            </a:bodyPr>
            <a:lstStyle/>
            <a:p>
              <a:pPr defTabSz="914400">
                <a:lnSpc>
                  <a:spcPct val="90000"/>
                </a:lnSpc>
                <a:spcBef>
                  <a:spcPct val="0"/>
                </a:spcBef>
              </a:pPr>
              <a:r>
                <a:rPr lang="en-US" sz="4400" b="1" dirty="0">
                  <a:solidFill>
                    <a:schemeClr val="bg1"/>
                  </a:solidFill>
                  <a:latin typeface="+mj-lt"/>
                </a:rPr>
                <a:t> </a:t>
              </a:r>
            </a:p>
          </p:txBody>
        </p:sp>
      </p:grpSp>
    </p:spTree>
    <p:extLst>
      <p:ext uri="{BB962C8B-B14F-4D97-AF65-F5344CB8AC3E}">
        <p14:creationId xmlns:p14="http://schemas.microsoft.com/office/powerpoint/2010/main" val="378145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973"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9416"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seq concurrent="1" nextAc="seek">
                  <p:cTn id="12" restart="whenNotActive" fill="hold" evtFilter="cancelBubble" nodeType="interactiveSeq">
                    <p:stCondLst>
                      <p:cond evt="onMediaBookmark" delay="0">
                        <p:tgtEl>
                          <p14:bmkTgt spid="3" bmkName="Slide 1 Audio00:00:00.0"/>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
                                            <p:tgtEl>
                                              <p:spTgt spid="8"/>
                                            </p:tgtEl>
                                          </p:cBhvr>
                                        </p:animEffect>
                                      </p:childTnLst>
                                    </p:cTn>
                                  </p:par>
                                </p:childTnLst>
                              </p:cTn>
                            </p:par>
                          </p:childTnLst>
                        </p:cTn>
                      </p:par>
                    </p:childTnLst>
                  </p:cTn>
                  <p:nextCondLst>
                    <p:cond evt="onMediaBookmark" delay="0">
                      <p:tgtEl>
                        <p14:bmkTgt spid="3" bmkName="Slide 1 Audio00:00:00.0"/>
                      </p:tgtEl>
                    </p:cond>
                  </p:nextCondLst>
                </p:seq>
                <p:seq concurrent="1" nextAc="seek">
                  <p:cTn id="18" restart="whenNotActive" fill="hold" evtFilter="cancelBubble" nodeType="interactiveSeq">
                    <p:stCondLst>
                      <p:cond evt="onMediaBookmark" delay="0">
                        <p:tgtEl>
                          <p14:bmkTgt spid="3" bmkName="Slide 1 Audio00:00:04.6"/>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1" nodeType="withEffect">
                                      <p:stCondLst>
                                        <p:cond delay="0"/>
                                      </p:stCondLst>
                                      <p:childTnLst>
                                        <p:animEffect transition="out" filter="fade">
                                          <p:cBhvr>
                                            <p:cTn id="22" dur="200"/>
                                            <p:tgtEl>
                                              <p:spTgt spid="8"/>
                                            </p:tgtEl>
                                          </p:cBhvr>
                                        </p:animEffect>
                                        <p:set>
                                          <p:cBhvr>
                                            <p:cTn id="23" dur="1" fill="hold">
                                              <p:stCondLst>
                                                <p:cond delay="199"/>
                                              </p:stCondLst>
                                            </p:cTn>
                                            <p:tgtEl>
                                              <p:spTgt spid="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
                                            <p:tgtEl>
                                              <p:spTgt spid="9"/>
                                            </p:tgtEl>
                                          </p:cBhvr>
                                        </p:animEffect>
                                      </p:childTnLst>
                                    </p:cTn>
                                  </p:par>
                                </p:childTnLst>
                              </p:cTn>
                            </p:par>
                          </p:childTnLst>
                        </p:cTn>
                      </p:par>
                    </p:childTnLst>
                  </p:cTn>
                  <p:nextCondLst>
                    <p:cond evt="onMediaBookmark" delay="0">
                      <p:tgtEl>
                        <p14:bmkTgt spid="3" bmkName="Slide 1 Audio00:00:04.6"/>
                      </p:tgtEl>
                    </p:cond>
                  </p:nextCondLst>
                </p:seq>
                <p:seq concurrent="1" nextAc="seek">
                  <p:cTn id="27" restart="whenNotActive" fill="hold" evtFilter="cancelBubble" nodeType="interactiveSeq">
                    <p:stCondLst>
                      <p:cond evt="onMediaBookmark" delay="0">
                        <p:tgtEl>
                          <p14:bmkTgt spid="3" bmkName="Slide 1 Audio00:00:07.3"/>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withEffect">
                                      <p:stCondLst>
                                        <p:cond delay="0"/>
                                      </p:stCondLst>
                                      <p:childTnLst>
                                        <p:animEffect transition="out" filter="fade">
                                          <p:cBhvr>
                                            <p:cTn id="31" dur="200"/>
                                            <p:tgtEl>
                                              <p:spTgt spid="9"/>
                                            </p:tgtEl>
                                          </p:cBhvr>
                                        </p:animEffect>
                                        <p:set>
                                          <p:cBhvr>
                                            <p:cTn id="32" dur="1" fill="hold">
                                              <p:stCondLst>
                                                <p:cond delay="199"/>
                                              </p:stCondLst>
                                            </p:cTn>
                                            <p:tgtEl>
                                              <p:spTgt spid="9"/>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
                                            <p:tgtEl>
                                              <p:spTgt spid="11"/>
                                            </p:tgtEl>
                                          </p:cBhvr>
                                        </p:animEffect>
                                      </p:childTnLst>
                                    </p:cTn>
                                  </p:par>
                                </p:childTnLst>
                              </p:cTn>
                            </p:par>
                          </p:childTnLst>
                        </p:cTn>
                      </p:par>
                    </p:childTnLst>
                  </p:cTn>
                  <p:nextCondLst>
                    <p:cond evt="onMediaBookmark" delay="0">
                      <p:tgtEl>
                        <p14:bmkTgt spid="3" bmkName="Slide 1 Audio00:00:07.3"/>
                      </p:tgtEl>
                    </p:cond>
                  </p:nextCondLst>
                </p:seq>
                <p:seq concurrent="1" nextAc="seek">
                  <p:cTn id="36" restart="whenNotActive" fill="hold" evtFilter="cancelBubble" nodeType="interactiveSeq">
                    <p:stCondLst>
                      <p:cond evt="onMediaBookmark" delay="0">
                        <p:tgtEl>
                          <p14:bmkTgt spid="3" bmkName="Slide 1 Audio00:00:12.9"/>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1" nodeType="withEffect">
                                      <p:stCondLst>
                                        <p:cond delay="0"/>
                                      </p:stCondLst>
                                      <p:childTnLst>
                                        <p:animEffect transition="out" filter="fade">
                                          <p:cBhvr>
                                            <p:cTn id="40" dur="200"/>
                                            <p:tgtEl>
                                              <p:spTgt spid="11"/>
                                            </p:tgtEl>
                                          </p:cBhvr>
                                        </p:animEffect>
                                        <p:set>
                                          <p:cBhvr>
                                            <p:cTn id="41" dur="1" fill="hold">
                                              <p:stCondLst>
                                                <p:cond delay="199"/>
                                              </p:stCondLst>
                                            </p:cTn>
                                            <p:tgtEl>
                                              <p:spTgt spid="11"/>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200"/>
                                            <p:tgtEl>
                                              <p:spTgt spid="16"/>
                                            </p:tgtEl>
                                          </p:cBhvr>
                                        </p:animEffect>
                                      </p:childTnLst>
                                    </p:cTn>
                                  </p:par>
                                </p:childTnLst>
                              </p:cTn>
                            </p:par>
                          </p:childTnLst>
                        </p:cTn>
                      </p:par>
                    </p:childTnLst>
                  </p:cTn>
                  <p:nextCondLst>
                    <p:cond evt="onMediaBookmark" delay="0">
                      <p:tgtEl>
                        <p14:bmkTgt spid="3" bmkName="Slide 1 Audio00:00:12.9"/>
                      </p:tgtEl>
                    </p:cond>
                  </p:nextCondLst>
                </p:seq>
                <p:seq concurrent="1" nextAc="seek">
                  <p:cTn id="45" restart="whenNotActive" fill="hold" evtFilter="cancelBubble" nodeType="interactiveSeq">
                    <p:stCondLst>
                      <p:cond evt="onMediaBookmark" delay="0">
                        <p:tgtEl>
                          <p14:bmkTgt spid="3" bmkName="Slide 1 Audio00:00:30.2"/>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grpId="1" nodeType="withEffect">
                                      <p:stCondLst>
                                        <p:cond delay="0"/>
                                      </p:stCondLst>
                                      <p:childTnLst>
                                        <p:animEffect transition="out" filter="fade">
                                          <p:cBhvr>
                                            <p:cTn id="49" dur="200"/>
                                            <p:tgtEl>
                                              <p:spTgt spid="16"/>
                                            </p:tgtEl>
                                          </p:cBhvr>
                                        </p:animEffect>
                                        <p:set>
                                          <p:cBhvr>
                                            <p:cTn id="50" dur="1" fill="hold">
                                              <p:stCondLst>
                                                <p:cond delay="199"/>
                                              </p:stCondLst>
                                            </p:cTn>
                                            <p:tgtEl>
                                              <p:spTgt spid="16"/>
                                            </p:tgtEl>
                                            <p:attrNameLst>
                                              <p:attrName>style.visibility</p:attrName>
                                            </p:attrNameLst>
                                          </p:cBhvr>
                                          <p:to>
                                            <p:strVal val="hidden"/>
                                          </p:to>
                                        </p:set>
                                      </p:childTnLst>
                                    </p:cTn>
                                  </p:par>
                                </p:childTnLst>
                              </p:cTn>
                            </p:par>
                          </p:childTnLst>
                        </p:cTn>
                      </p:par>
                    </p:childTnLst>
                  </p:cTn>
                  <p:nextCondLst>
                    <p:cond evt="onMediaBookmark" delay="0">
                      <p:tgtEl>
                        <p14:bmkTgt spid="3" bmkName="Slide 1 Audio00:00:30.2"/>
                      </p:tgtEl>
                    </p:cond>
                  </p:nextCondLst>
                </p:seq>
                <p:seq concurrent="1" nextAc="seek">
                  <p:cTn id="51" restart="whenNotActive" fill="hold" evtFilter="cancelBubble" nodeType="interactiveSeq">
                    <p:stCondLst>
                      <p:cond evt="onMediaBookmark" delay="0">
                        <p:tgtEl>
                          <p14:bmkTgt spid="3" bmkName="Slide 1 Audio00:00:30.4"/>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200"/>
                                            <p:tgtEl>
                                              <p:spTgt spid="21"/>
                                            </p:tgtEl>
                                          </p:cBhvr>
                                        </p:animEffect>
                                      </p:childTnLst>
                                    </p:cTn>
                                  </p:par>
                                </p:childTnLst>
                              </p:cTn>
                            </p:par>
                          </p:childTnLst>
                        </p:cTn>
                      </p:par>
                    </p:childTnLst>
                  </p:cTn>
                  <p:nextCondLst>
                    <p:cond evt="onMediaBookmark" delay="0">
                      <p:tgtEl>
                        <p14:bmkTgt spid="3" bmkName="Slide 1 Audio00:00:30.4"/>
                      </p:tgtEl>
                    </p:cond>
                  </p:nextCondLst>
                </p:seq>
                <p:seq concurrent="1" nextAc="seek">
                  <p:cTn id="57" restart="whenNotActive" fill="hold" evtFilter="cancelBubble" nodeType="interactiveSeq">
                    <p:stCondLst>
                      <p:cond evt="onMediaBookmark" delay="0">
                        <p:tgtEl>
                          <p14:bmkTgt spid="3" bmkName="Slide 1 Audio00:00:35.7"/>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grpId="1" nodeType="withEffect">
                                      <p:stCondLst>
                                        <p:cond delay="0"/>
                                      </p:stCondLst>
                                      <p:childTnLst>
                                        <p:animEffect transition="out" filter="fade">
                                          <p:cBhvr>
                                            <p:cTn id="61" dur="200"/>
                                            <p:tgtEl>
                                              <p:spTgt spid="21"/>
                                            </p:tgtEl>
                                          </p:cBhvr>
                                        </p:animEffect>
                                        <p:set>
                                          <p:cBhvr>
                                            <p:cTn id="62" dur="1" fill="hold">
                                              <p:stCondLst>
                                                <p:cond delay="199"/>
                                              </p:stCondLst>
                                            </p:cTn>
                                            <p:tgtEl>
                                              <p:spTgt spid="21"/>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200"/>
                                            <p:tgtEl>
                                              <p:spTgt spid="22"/>
                                            </p:tgtEl>
                                          </p:cBhvr>
                                        </p:animEffect>
                                      </p:childTnLst>
                                    </p:cTn>
                                  </p:par>
                                </p:childTnLst>
                              </p:cTn>
                            </p:par>
                          </p:childTnLst>
                        </p:cTn>
                      </p:par>
                    </p:childTnLst>
                  </p:cTn>
                  <p:nextCondLst>
                    <p:cond evt="onMediaBookmark" delay="0">
                      <p:tgtEl>
                        <p14:bmkTgt spid="3" bmkName="Slide 1 Audio00:00:35.7"/>
                      </p:tgtEl>
                    </p:cond>
                  </p:nextCondLst>
                </p:seq>
                <p:seq concurrent="1" nextAc="seek">
                  <p:cTn id="66" restart="whenNotActive" fill="hold" evtFilter="cancelBubble" nodeType="interactiveSeq">
                    <p:stCondLst>
                      <p:cond evt="onMediaBookmark" delay="0">
                        <p:tgtEl>
                          <p14:bmkTgt spid="3" bmkName="Slide 1 Audio00:00:46.7"/>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grpId="1" nodeType="withEffect">
                                      <p:stCondLst>
                                        <p:cond delay="0"/>
                                      </p:stCondLst>
                                      <p:childTnLst>
                                        <p:animEffect transition="out" filter="fade">
                                          <p:cBhvr>
                                            <p:cTn id="70" dur="200"/>
                                            <p:tgtEl>
                                              <p:spTgt spid="22"/>
                                            </p:tgtEl>
                                          </p:cBhvr>
                                        </p:animEffect>
                                        <p:set>
                                          <p:cBhvr>
                                            <p:cTn id="71" dur="1" fill="hold">
                                              <p:stCondLst>
                                                <p:cond delay="199"/>
                                              </p:stCondLst>
                                            </p:cTn>
                                            <p:tgtEl>
                                              <p:spTgt spid="22"/>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200"/>
                                            <p:tgtEl>
                                              <p:spTgt spid="23"/>
                                            </p:tgtEl>
                                          </p:cBhvr>
                                        </p:animEffect>
                                      </p:childTnLst>
                                    </p:cTn>
                                  </p:par>
                                </p:childTnLst>
                              </p:cTn>
                            </p:par>
                          </p:childTnLst>
                        </p:cTn>
                      </p:par>
                    </p:childTnLst>
                  </p:cTn>
                  <p:nextCondLst>
                    <p:cond evt="onMediaBookmark" delay="0">
                      <p:tgtEl>
                        <p14:bmkTgt spid="3" bmkName="Slide 1 Audio00:00:46.7"/>
                      </p:tgtEl>
                    </p:cond>
                  </p:nextCondLst>
                </p:seq>
                <p:seq concurrent="1" nextAc="seek">
                  <p:cTn id="75" restart="whenNotActive" fill="hold" evtFilter="cancelBubble" nodeType="interactiveSeq">
                    <p:stCondLst>
                      <p:cond evt="onMediaBookmark" delay="0">
                        <p:tgtEl>
                          <p14:bmkTgt spid="3" bmkName="Slide 1 Audio00:00:53.2"/>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grpId="1" nodeType="withEffect">
                                      <p:stCondLst>
                                        <p:cond delay="0"/>
                                      </p:stCondLst>
                                      <p:childTnLst>
                                        <p:animEffect transition="out" filter="fade">
                                          <p:cBhvr>
                                            <p:cTn id="79" dur="200"/>
                                            <p:tgtEl>
                                              <p:spTgt spid="23"/>
                                            </p:tgtEl>
                                          </p:cBhvr>
                                        </p:animEffect>
                                        <p:set>
                                          <p:cBhvr>
                                            <p:cTn id="80" dur="1" fill="hold">
                                              <p:stCondLst>
                                                <p:cond delay="199"/>
                                              </p:stCondLst>
                                            </p:cTn>
                                            <p:tgtEl>
                                              <p:spTgt spid="23"/>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200"/>
                                            <p:tgtEl>
                                              <p:spTgt spid="26"/>
                                            </p:tgtEl>
                                          </p:cBhvr>
                                        </p:animEffect>
                                      </p:childTnLst>
                                    </p:cTn>
                                  </p:par>
                                </p:childTnLst>
                              </p:cTn>
                            </p:par>
                          </p:childTnLst>
                        </p:cTn>
                      </p:par>
                    </p:childTnLst>
                  </p:cTn>
                  <p:nextCondLst>
                    <p:cond evt="onMediaBookmark" delay="0">
                      <p:tgtEl>
                        <p14:bmkTgt spid="3" bmkName="Slide 1 Audio00:00:53.2"/>
                      </p:tgtEl>
                    </p:cond>
                  </p:nextCondLst>
                </p:seq>
                <p:seq concurrent="1" nextAc="seek">
                  <p:cTn id="84" restart="whenNotActive" fill="hold" evtFilter="cancelBubble" nodeType="interactiveSeq">
                    <p:stCondLst>
                      <p:cond evt="onMediaBookmark" delay="0">
                        <p:tgtEl>
                          <p14:bmkTgt spid="3" bmkName="Slide 1 Audio00:00:57.7"/>
                        </p:tgtEl>
                      </p:cond>
                    </p:stCondLst>
                    <p:endSync evt="end" delay="0">
                      <p:rtn val="all"/>
                    </p:endSync>
                    <p:childTnLst>
                      <p:par>
                        <p:cTn id="85" fill="hold">
                          <p:stCondLst>
                            <p:cond delay="0"/>
                          </p:stCondLst>
                          <p:childTnLst>
                            <p:par>
                              <p:cTn id="86" fill="hold">
                                <p:stCondLst>
                                  <p:cond delay="0"/>
                                </p:stCondLst>
                                <p:childTnLst>
                                  <p:par>
                                    <p:cTn id="87" presetID="10" presetClass="exit" presetSubtype="0" fill="hold" grpId="1" nodeType="withEffect">
                                      <p:stCondLst>
                                        <p:cond delay="0"/>
                                      </p:stCondLst>
                                      <p:childTnLst>
                                        <p:animEffect transition="out" filter="fade">
                                          <p:cBhvr>
                                            <p:cTn id="88" dur="200"/>
                                            <p:tgtEl>
                                              <p:spTgt spid="26"/>
                                            </p:tgtEl>
                                          </p:cBhvr>
                                        </p:animEffect>
                                        <p:set>
                                          <p:cBhvr>
                                            <p:cTn id="89" dur="1" fill="hold">
                                              <p:stCondLst>
                                                <p:cond delay="199"/>
                                              </p:stCondLst>
                                            </p:cTn>
                                            <p:tgtEl>
                                              <p:spTgt spid="26"/>
                                            </p:tgtEl>
                                            <p:attrNameLst>
                                              <p:attrName>style.visibility</p:attrName>
                                            </p:attrNameLst>
                                          </p:cBhvr>
                                          <p:to>
                                            <p:strVal val="hidden"/>
                                          </p:to>
                                        </p:set>
                                      </p:childTnLst>
                                    </p:cTn>
                                  </p:par>
                                </p:childTnLst>
                              </p:cTn>
                            </p:par>
                          </p:childTnLst>
                        </p:cTn>
                      </p:par>
                    </p:childTnLst>
                  </p:cTn>
                  <p:nextCondLst>
                    <p:cond evt="onMediaBookmark" delay="0">
                      <p:tgtEl>
                        <p14:bmkTgt spid="3" bmkName="Slide 1 Audio00:00:57.7"/>
                      </p:tgtEl>
                    </p:cond>
                  </p:nextCondLst>
                </p:seq>
                <p:audio>
                  <p:cMediaNode vol="80000">
                    <p:cTn id="90" fill="hold" display="0">
                      <p:stCondLst>
                        <p:cond delay="indefinite"/>
                      </p:stCondLst>
                      <p:endCondLst>
                        <p:cond evt="onStopAudio" delay="0">
                          <p:tgtEl>
                            <p:sldTgt/>
                          </p:tgtEl>
                        </p:cond>
                      </p:endCondLst>
                    </p:cTn>
                    <p:tgtEl>
                      <p:spTgt spid="29"/>
                    </p:tgtEl>
                  </p:cMediaNode>
                </p:audio>
                <p:seq concurrent="1" nextAc="seek">
                  <p:cTn id="91" restart="whenNotActive" fill="hold" evtFilter="cancelBubble" nodeType="interactiveSeq">
                    <p:stCondLst>
                      <p:cond evt="onMediaBookmark" delay="0">
                        <p:tgtEl>
                          <p14:bmkTgt spid="29" bmkName="Slide 1 音声00:00:00.0"/>
                        </p:tgtEl>
                      </p:cond>
                    </p:stCondLst>
                    <p:endSync evt="end" delay="0">
                      <p:rtn val="all"/>
                    </p:endSync>
                    <p:childTnLst>
                      <p:par>
                        <p:cTn id="92" fill="hold">
                          <p:stCondLst>
                            <p:cond delay="0"/>
                          </p:stCondLst>
                          <p:childTnLst>
                            <p:par>
                              <p:cTn id="93" fill="hold">
                                <p:stCondLst>
                                  <p:cond delay="0"/>
                                </p:stCondLst>
                                <p:childTnLst>
                                  <p:par>
                                    <p:cTn id="94" presetID="10"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200"/>
                                            <p:tgtEl>
                                              <p:spTgt spid="31"/>
                                            </p:tgtEl>
                                          </p:cBhvr>
                                        </p:animEffect>
                                      </p:childTnLst>
                                    </p:cTn>
                                  </p:par>
                                </p:childTnLst>
                              </p:cTn>
                            </p:par>
                          </p:childTnLst>
                        </p:cTn>
                      </p:par>
                    </p:childTnLst>
                  </p:cTn>
                  <p:nextCondLst>
                    <p:cond evt="onMediaBookmark" delay="0">
                      <p:tgtEl>
                        <p14:bmkTgt spid="29" bmkName="Slide 1 音声00:00:00.0"/>
                      </p:tgtEl>
                    </p:cond>
                  </p:nextCondLst>
                </p:seq>
                <p:seq concurrent="1" nextAc="seek">
                  <p:cTn id="97" restart="whenNotActive" fill="hold" evtFilter="cancelBubble" nodeType="interactiveSeq">
                    <p:stCondLst>
                      <p:cond evt="onMediaBookmark" delay="0">
                        <p:tgtEl>
                          <p14:bmkTgt spid="29" bmkName="Slide 1 音声00:00:04.7"/>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grpId="1" nodeType="withEffect">
                                      <p:stCondLst>
                                        <p:cond delay="0"/>
                                      </p:stCondLst>
                                      <p:childTnLst>
                                        <p:animEffect transition="out" filter="fade">
                                          <p:cBhvr>
                                            <p:cTn id="101" dur="200"/>
                                            <p:tgtEl>
                                              <p:spTgt spid="31"/>
                                            </p:tgtEl>
                                          </p:cBhvr>
                                        </p:animEffect>
                                        <p:set>
                                          <p:cBhvr>
                                            <p:cTn id="102" dur="1" fill="hold">
                                              <p:stCondLst>
                                                <p:cond delay="199"/>
                                              </p:stCondLst>
                                            </p:cTn>
                                            <p:tgtEl>
                                              <p:spTgt spid="31"/>
                                            </p:tgtEl>
                                            <p:attrNameLst>
                                              <p:attrName>style.visibility</p:attrName>
                                            </p:attrNameLst>
                                          </p:cBhvr>
                                          <p:to>
                                            <p:strVal val="hidden"/>
                                          </p:to>
                                        </p:set>
                                      </p:childTnLst>
                                    </p:cTn>
                                  </p:par>
                                  <p:par>
                                    <p:cTn id="103" presetID="10" presetClass="entr" presetSubtype="0"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200"/>
                                            <p:tgtEl>
                                              <p:spTgt spid="32"/>
                                            </p:tgtEl>
                                          </p:cBhvr>
                                        </p:animEffect>
                                      </p:childTnLst>
                                    </p:cTn>
                                  </p:par>
                                </p:childTnLst>
                              </p:cTn>
                            </p:par>
                          </p:childTnLst>
                        </p:cTn>
                      </p:par>
                    </p:childTnLst>
                  </p:cTn>
                  <p:nextCondLst>
                    <p:cond evt="onMediaBookmark" delay="0">
                      <p:tgtEl>
                        <p14:bmkTgt spid="29" bmkName="Slide 1 音声00:00:04.7"/>
                      </p:tgtEl>
                    </p:cond>
                  </p:nextCondLst>
                </p:seq>
                <p:seq concurrent="1" nextAc="seek">
                  <p:cTn id="106" restart="whenNotActive" fill="hold" evtFilter="cancelBubble" nodeType="interactiveSeq">
                    <p:stCondLst>
                      <p:cond evt="onMediaBookmark" delay="0">
                        <p:tgtEl>
                          <p14:bmkTgt spid="29" bmkName="Slide 1 音声00:00:07.6"/>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grpId="1" nodeType="withEffect">
                                      <p:stCondLst>
                                        <p:cond delay="0"/>
                                      </p:stCondLst>
                                      <p:childTnLst>
                                        <p:animEffect transition="out" filter="fade">
                                          <p:cBhvr>
                                            <p:cTn id="110" dur="200"/>
                                            <p:tgtEl>
                                              <p:spTgt spid="32"/>
                                            </p:tgtEl>
                                          </p:cBhvr>
                                        </p:animEffect>
                                        <p:set>
                                          <p:cBhvr>
                                            <p:cTn id="111" dur="1" fill="hold">
                                              <p:stCondLst>
                                                <p:cond delay="199"/>
                                              </p:stCondLst>
                                            </p:cTn>
                                            <p:tgtEl>
                                              <p:spTgt spid="32"/>
                                            </p:tgtEl>
                                            <p:attrNameLst>
                                              <p:attrName>style.visibility</p:attrName>
                                            </p:attrNameLst>
                                          </p:cBhvr>
                                          <p:to>
                                            <p:strVal val="hidden"/>
                                          </p:to>
                                        </p:set>
                                      </p:childTnLst>
                                    </p:cTn>
                                  </p:par>
                                  <p:par>
                                    <p:cTn id="112" presetID="10" presetClass="entr" presetSubtype="0" fill="hold" grpId="0" nodeType="with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fade">
                                          <p:cBhvr>
                                            <p:cTn id="114" dur="200"/>
                                            <p:tgtEl>
                                              <p:spTgt spid="33"/>
                                            </p:tgtEl>
                                          </p:cBhvr>
                                        </p:animEffect>
                                      </p:childTnLst>
                                    </p:cTn>
                                  </p:par>
                                </p:childTnLst>
                              </p:cTn>
                            </p:par>
                          </p:childTnLst>
                        </p:cTn>
                      </p:par>
                    </p:childTnLst>
                  </p:cTn>
                  <p:nextCondLst>
                    <p:cond evt="onMediaBookmark" delay="0">
                      <p:tgtEl>
                        <p14:bmkTgt spid="29" bmkName="Slide 1 音声00:00:07.6"/>
                      </p:tgtEl>
                    </p:cond>
                  </p:nextCondLst>
                </p:seq>
                <p:seq concurrent="1" nextAc="seek">
                  <p:cTn id="115" restart="whenNotActive" fill="hold" evtFilter="cancelBubble" nodeType="interactiveSeq">
                    <p:stCondLst>
                      <p:cond evt="onMediaBookmark" delay="0">
                        <p:tgtEl>
                          <p14:bmkTgt spid="29" bmkName="Slide 1 音声00:00:16.0"/>
                        </p:tgtEl>
                      </p:cond>
                    </p:stCondLst>
                    <p:endSync evt="end" delay="0">
                      <p:rtn val="all"/>
                    </p:endSync>
                    <p:childTnLst>
                      <p:par>
                        <p:cTn id="116" fill="hold">
                          <p:stCondLst>
                            <p:cond delay="0"/>
                          </p:stCondLst>
                          <p:childTnLst>
                            <p:par>
                              <p:cTn id="117" fill="hold">
                                <p:stCondLst>
                                  <p:cond delay="0"/>
                                </p:stCondLst>
                                <p:childTnLst>
                                  <p:par>
                                    <p:cTn id="118" presetID="10" presetClass="exit" presetSubtype="0" fill="hold" grpId="1" nodeType="withEffect">
                                      <p:stCondLst>
                                        <p:cond delay="0"/>
                                      </p:stCondLst>
                                      <p:childTnLst>
                                        <p:animEffect transition="out" filter="fade">
                                          <p:cBhvr>
                                            <p:cTn id="119" dur="200"/>
                                            <p:tgtEl>
                                              <p:spTgt spid="33"/>
                                            </p:tgtEl>
                                          </p:cBhvr>
                                        </p:animEffect>
                                        <p:set>
                                          <p:cBhvr>
                                            <p:cTn id="120" dur="1" fill="hold">
                                              <p:stCondLst>
                                                <p:cond delay="199"/>
                                              </p:stCondLst>
                                            </p:cTn>
                                            <p:tgtEl>
                                              <p:spTgt spid="33"/>
                                            </p:tgtEl>
                                            <p:attrNameLst>
                                              <p:attrName>style.visibility</p:attrName>
                                            </p:attrNameLst>
                                          </p:cBhvr>
                                          <p:to>
                                            <p:strVal val="hidden"/>
                                          </p:to>
                                        </p:set>
                                      </p:childTnLst>
                                    </p:cTn>
                                  </p:par>
                                  <p:par>
                                    <p:cTn id="121" presetID="10" presetClass="entr" presetSubtype="0" fill="hold" grpId="0" nodeType="withEffect">
                                      <p:stCondLst>
                                        <p:cond delay="0"/>
                                      </p:stCondLst>
                                      <p:childTnLst>
                                        <p:set>
                                          <p:cBhvr>
                                            <p:cTn id="122" dur="1" fill="hold">
                                              <p:stCondLst>
                                                <p:cond delay="0"/>
                                              </p:stCondLst>
                                            </p:cTn>
                                            <p:tgtEl>
                                              <p:spTgt spid="34"/>
                                            </p:tgtEl>
                                            <p:attrNameLst>
                                              <p:attrName>style.visibility</p:attrName>
                                            </p:attrNameLst>
                                          </p:cBhvr>
                                          <p:to>
                                            <p:strVal val="visible"/>
                                          </p:to>
                                        </p:set>
                                        <p:animEffect transition="in" filter="fade">
                                          <p:cBhvr>
                                            <p:cTn id="123" dur="200"/>
                                            <p:tgtEl>
                                              <p:spTgt spid="34"/>
                                            </p:tgtEl>
                                          </p:cBhvr>
                                        </p:animEffect>
                                      </p:childTnLst>
                                    </p:cTn>
                                  </p:par>
                                </p:childTnLst>
                              </p:cTn>
                            </p:par>
                          </p:childTnLst>
                        </p:cTn>
                      </p:par>
                    </p:childTnLst>
                  </p:cTn>
                  <p:nextCondLst>
                    <p:cond evt="onMediaBookmark" delay="0">
                      <p:tgtEl>
                        <p14:bmkTgt spid="29" bmkName="Slide 1 音声00:00:16.0"/>
                      </p:tgtEl>
                    </p:cond>
                  </p:nextCondLst>
                </p:seq>
                <p:seq concurrent="1" nextAc="seek">
                  <p:cTn id="124" restart="whenNotActive" fill="hold" evtFilter="cancelBubble" nodeType="interactiveSeq">
                    <p:stCondLst>
                      <p:cond evt="onMediaBookmark" delay="0">
                        <p:tgtEl>
                          <p14:bmkTgt spid="29" bmkName="Slide 1 音声00:00:29.5"/>
                        </p:tgtEl>
                      </p:cond>
                    </p:stCondLst>
                    <p:endSync evt="end" delay="0">
                      <p:rtn val="all"/>
                    </p:endSync>
                    <p:childTnLst>
                      <p:par>
                        <p:cTn id="125" fill="hold">
                          <p:stCondLst>
                            <p:cond delay="0"/>
                          </p:stCondLst>
                          <p:childTnLst>
                            <p:par>
                              <p:cTn id="126" fill="hold">
                                <p:stCondLst>
                                  <p:cond delay="0"/>
                                </p:stCondLst>
                                <p:childTnLst>
                                  <p:par>
                                    <p:cTn id="127" presetID="10" presetClass="exit" presetSubtype="0" fill="hold" grpId="1" nodeType="withEffect">
                                      <p:stCondLst>
                                        <p:cond delay="0"/>
                                      </p:stCondLst>
                                      <p:childTnLst>
                                        <p:animEffect transition="out" filter="fade">
                                          <p:cBhvr>
                                            <p:cTn id="128" dur="200"/>
                                            <p:tgtEl>
                                              <p:spTgt spid="34"/>
                                            </p:tgtEl>
                                          </p:cBhvr>
                                        </p:animEffect>
                                        <p:set>
                                          <p:cBhvr>
                                            <p:cTn id="129" dur="1" fill="hold">
                                              <p:stCondLst>
                                                <p:cond delay="199"/>
                                              </p:stCondLst>
                                            </p:cTn>
                                            <p:tgtEl>
                                              <p:spTgt spid="34"/>
                                            </p:tgtEl>
                                            <p:attrNameLst>
                                              <p:attrName>style.visibility</p:attrName>
                                            </p:attrNameLst>
                                          </p:cBhvr>
                                          <p:to>
                                            <p:strVal val="hidden"/>
                                          </p:to>
                                        </p:set>
                                      </p:childTnLst>
                                    </p:cTn>
                                  </p:par>
                                  <p:par>
                                    <p:cTn id="130" presetID="10" presetClass="entr" presetSubtype="0" fill="hold" grpId="0" nodeType="with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fade">
                                          <p:cBhvr>
                                            <p:cTn id="132" dur="200"/>
                                            <p:tgtEl>
                                              <p:spTgt spid="35"/>
                                            </p:tgtEl>
                                          </p:cBhvr>
                                        </p:animEffect>
                                      </p:childTnLst>
                                    </p:cTn>
                                  </p:par>
                                </p:childTnLst>
                              </p:cTn>
                            </p:par>
                          </p:childTnLst>
                        </p:cTn>
                      </p:par>
                    </p:childTnLst>
                  </p:cTn>
                  <p:nextCondLst>
                    <p:cond evt="onMediaBookmark" delay="0">
                      <p:tgtEl>
                        <p14:bmkTgt spid="29" bmkName="Slide 1 音声00:00:29.5"/>
                      </p:tgtEl>
                    </p:cond>
                  </p:nextCondLst>
                </p:seq>
                <p:seq concurrent="1" nextAc="seek">
                  <p:cTn id="133" restart="whenNotActive" fill="hold" evtFilter="cancelBubble" nodeType="interactiveSeq">
                    <p:stCondLst>
                      <p:cond evt="onMediaBookmark" delay="0">
                        <p:tgtEl>
                          <p14:bmkTgt spid="29" bmkName="Slide 1 音声00:00:40.3"/>
                        </p:tgtEl>
                      </p:cond>
                    </p:stCondLst>
                    <p:endSync evt="end" delay="0">
                      <p:rtn val="all"/>
                    </p:endSync>
                    <p:childTnLst>
                      <p:par>
                        <p:cTn id="134" fill="hold">
                          <p:stCondLst>
                            <p:cond delay="0"/>
                          </p:stCondLst>
                          <p:childTnLst>
                            <p:par>
                              <p:cTn id="135" fill="hold">
                                <p:stCondLst>
                                  <p:cond delay="0"/>
                                </p:stCondLst>
                                <p:childTnLst>
                                  <p:par>
                                    <p:cTn id="136" presetID="10" presetClass="exit" presetSubtype="0" fill="hold" grpId="1" nodeType="withEffect">
                                      <p:stCondLst>
                                        <p:cond delay="0"/>
                                      </p:stCondLst>
                                      <p:childTnLst>
                                        <p:animEffect transition="out" filter="fade">
                                          <p:cBhvr>
                                            <p:cTn id="137" dur="200"/>
                                            <p:tgtEl>
                                              <p:spTgt spid="35"/>
                                            </p:tgtEl>
                                          </p:cBhvr>
                                        </p:animEffect>
                                        <p:set>
                                          <p:cBhvr>
                                            <p:cTn id="138" dur="1" fill="hold">
                                              <p:stCondLst>
                                                <p:cond delay="199"/>
                                              </p:stCondLst>
                                            </p:cTn>
                                            <p:tgtEl>
                                              <p:spTgt spid="35"/>
                                            </p:tgtEl>
                                            <p:attrNameLst>
                                              <p:attrName>style.visibility</p:attrName>
                                            </p:attrNameLst>
                                          </p:cBhvr>
                                          <p:to>
                                            <p:strVal val="hidden"/>
                                          </p:to>
                                        </p:set>
                                      </p:childTnLst>
                                    </p:cTn>
                                  </p:par>
                                  <p:par>
                                    <p:cTn id="139" presetID="10" presetClass="entr" presetSubtype="0" fill="hold" grpId="0" nodeType="withEffect">
                                      <p:stCondLst>
                                        <p:cond delay="0"/>
                                      </p:stCondLst>
                                      <p:childTnLst>
                                        <p:set>
                                          <p:cBhvr>
                                            <p:cTn id="140" dur="1" fill="hold">
                                              <p:stCondLst>
                                                <p:cond delay="0"/>
                                              </p:stCondLst>
                                            </p:cTn>
                                            <p:tgtEl>
                                              <p:spTgt spid="36"/>
                                            </p:tgtEl>
                                            <p:attrNameLst>
                                              <p:attrName>style.visibility</p:attrName>
                                            </p:attrNameLst>
                                          </p:cBhvr>
                                          <p:to>
                                            <p:strVal val="visible"/>
                                          </p:to>
                                        </p:set>
                                        <p:animEffect transition="in" filter="fade">
                                          <p:cBhvr>
                                            <p:cTn id="141" dur="200"/>
                                            <p:tgtEl>
                                              <p:spTgt spid="36"/>
                                            </p:tgtEl>
                                          </p:cBhvr>
                                        </p:animEffect>
                                      </p:childTnLst>
                                    </p:cTn>
                                  </p:par>
                                </p:childTnLst>
                              </p:cTn>
                            </p:par>
                          </p:childTnLst>
                        </p:cTn>
                      </p:par>
                    </p:childTnLst>
                  </p:cTn>
                  <p:nextCondLst>
                    <p:cond evt="onMediaBookmark" delay="0">
                      <p:tgtEl>
                        <p14:bmkTgt spid="29" bmkName="Slide 1 音声00:00:40.3"/>
                      </p:tgtEl>
                    </p:cond>
                  </p:nextCondLst>
                </p:seq>
                <p:seq concurrent="1" nextAc="seek">
                  <p:cTn id="142" restart="whenNotActive" fill="hold" evtFilter="cancelBubble" nodeType="interactiveSeq">
                    <p:stCondLst>
                      <p:cond evt="onMediaBookmark" delay="0">
                        <p:tgtEl>
                          <p14:bmkTgt spid="29" bmkName="Slide 1 音声00:00:49.3"/>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withEffect">
                                      <p:stCondLst>
                                        <p:cond delay="0"/>
                                      </p:stCondLst>
                                      <p:childTnLst>
                                        <p:animEffect transition="out" filter="fade">
                                          <p:cBhvr>
                                            <p:cTn id="146" dur="200"/>
                                            <p:tgtEl>
                                              <p:spTgt spid="36"/>
                                            </p:tgtEl>
                                          </p:cBhvr>
                                        </p:animEffect>
                                        <p:set>
                                          <p:cBhvr>
                                            <p:cTn id="147" dur="1" fill="hold">
                                              <p:stCondLst>
                                                <p:cond delay="199"/>
                                              </p:stCondLst>
                                            </p:cTn>
                                            <p:tgtEl>
                                              <p:spTgt spid="36"/>
                                            </p:tgtEl>
                                            <p:attrNameLst>
                                              <p:attrName>style.visibility</p:attrName>
                                            </p:attrNameLst>
                                          </p:cBhvr>
                                          <p:to>
                                            <p:strVal val="hidden"/>
                                          </p:to>
                                        </p:set>
                                      </p:childTnLst>
                                    </p:cTn>
                                  </p:par>
                                  <p:par>
                                    <p:cTn id="148" presetID="10" presetClass="entr" presetSubtype="0" fill="hold" grpId="0" nodeType="withEffect">
                                      <p:stCondLst>
                                        <p:cond delay="0"/>
                                      </p:stCondLst>
                                      <p:childTnLst>
                                        <p:set>
                                          <p:cBhvr>
                                            <p:cTn id="149" dur="1" fill="hold">
                                              <p:stCondLst>
                                                <p:cond delay="0"/>
                                              </p:stCondLst>
                                            </p:cTn>
                                            <p:tgtEl>
                                              <p:spTgt spid="37"/>
                                            </p:tgtEl>
                                            <p:attrNameLst>
                                              <p:attrName>style.visibility</p:attrName>
                                            </p:attrNameLst>
                                          </p:cBhvr>
                                          <p:to>
                                            <p:strVal val="visible"/>
                                          </p:to>
                                        </p:set>
                                        <p:animEffect transition="in" filter="fade">
                                          <p:cBhvr>
                                            <p:cTn id="150" dur="200"/>
                                            <p:tgtEl>
                                              <p:spTgt spid="37"/>
                                            </p:tgtEl>
                                          </p:cBhvr>
                                        </p:animEffect>
                                      </p:childTnLst>
                                    </p:cTn>
                                  </p:par>
                                </p:childTnLst>
                              </p:cTn>
                            </p:par>
                          </p:childTnLst>
                        </p:cTn>
                      </p:par>
                    </p:childTnLst>
                  </p:cTn>
                  <p:nextCondLst>
                    <p:cond evt="onMediaBookmark" delay="0">
                      <p:tgtEl>
                        <p14:bmkTgt spid="29" bmkName="Slide 1 音声00:00:49.3"/>
                      </p:tgtEl>
                    </p:cond>
                  </p:nextCondLst>
                </p:seq>
                <p:seq concurrent="1" nextAc="seek">
                  <p:cTn id="151" restart="whenNotActive" fill="hold" evtFilter="cancelBubble" nodeType="interactiveSeq">
                    <p:stCondLst>
                      <p:cond evt="onMediaBookmark" delay="0">
                        <p:tgtEl>
                          <p14:bmkTgt spid="29" bmkName="Slide 1 音声00:01:04.4"/>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grpId="1" nodeType="withEffect">
                                      <p:stCondLst>
                                        <p:cond delay="0"/>
                                      </p:stCondLst>
                                      <p:childTnLst>
                                        <p:animEffect transition="out" filter="fade">
                                          <p:cBhvr>
                                            <p:cTn id="155" dur="200"/>
                                            <p:tgtEl>
                                              <p:spTgt spid="37"/>
                                            </p:tgtEl>
                                          </p:cBhvr>
                                        </p:animEffect>
                                        <p:set>
                                          <p:cBhvr>
                                            <p:cTn id="156" dur="1" fill="hold">
                                              <p:stCondLst>
                                                <p:cond delay="199"/>
                                              </p:stCondLst>
                                            </p:cTn>
                                            <p:tgtEl>
                                              <p:spTgt spid="37"/>
                                            </p:tgtEl>
                                            <p:attrNameLst>
                                              <p:attrName>style.visibility</p:attrName>
                                            </p:attrNameLst>
                                          </p:cBhvr>
                                          <p:to>
                                            <p:strVal val="hidden"/>
                                          </p:to>
                                        </p:set>
                                      </p:childTnLst>
                                    </p:cTn>
                                  </p:par>
                                  <p:par>
                                    <p:cTn id="157" presetID="10" presetClass="entr" presetSubtype="0" fill="hold" grpId="0" nodeType="withEffect">
                                      <p:stCondLst>
                                        <p:cond delay="0"/>
                                      </p:stCondLst>
                                      <p:childTnLst>
                                        <p:set>
                                          <p:cBhvr>
                                            <p:cTn id="158" dur="1" fill="hold">
                                              <p:stCondLst>
                                                <p:cond delay="0"/>
                                              </p:stCondLst>
                                            </p:cTn>
                                            <p:tgtEl>
                                              <p:spTgt spid="38"/>
                                            </p:tgtEl>
                                            <p:attrNameLst>
                                              <p:attrName>style.visibility</p:attrName>
                                            </p:attrNameLst>
                                          </p:cBhvr>
                                          <p:to>
                                            <p:strVal val="visible"/>
                                          </p:to>
                                        </p:set>
                                        <p:animEffect transition="in" filter="fade">
                                          <p:cBhvr>
                                            <p:cTn id="159" dur="200"/>
                                            <p:tgtEl>
                                              <p:spTgt spid="38"/>
                                            </p:tgtEl>
                                          </p:cBhvr>
                                        </p:animEffect>
                                      </p:childTnLst>
                                    </p:cTn>
                                  </p:par>
                                </p:childTnLst>
                              </p:cTn>
                            </p:par>
                          </p:childTnLst>
                        </p:cTn>
                      </p:par>
                    </p:childTnLst>
                  </p:cTn>
                  <p:nextCondLst>
                    <p:cond evt="onMediaBookmark" delay="0">
                      <p:tgtEl>
                        <p14:bmkTgt spid="29" bmkName="Slide 1 音声00:01:04.4"/>
                      </p:tgtEl>
                    </p:cond>
                  </p:nextCondLst>
                </p:seq>
                <p:seq concurrent="1" nextAc="seek">
                  <p:cTn id="160" restart="whenNotActive" fill="hold" evtFilter="cancelBubble" nodeType="interactiveSeq">
                    <p:stCondLst>
                      <p:cond evt="onMediaBookmark" delay="0">
                        <p:tgtEl>
                          <p14:bmkTgt spid="29" bmkName="Slide 1 音声00:01:10.8"/>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withEffect">
                                      <p:stCondLst>
                                        <p:cond delay="0"/>
                                      </p:stCondLst>
                                      <p:childTnLst>
                                        <p:animEffect transition="out" filter="fade">
                                          <p:cBhvr>
                                            <p:cTn id="164" dur="200"/>
                                            <p:tgtEl>
                                              <p:spTgt spid="38"/>
                                            </p:tgtEl>
                                          </p:cBhvr>
                                        </p:animEffect>
                                        <p:set>
                                          <p:cBhvr>
                                            <p:cTn id="165" dur="1" fill="hold">
                                              <p:stCondLst>
                                                <p:cond delay="199"/>
                                              </p:stCondLst>
                                            </p:cTn>
                                            <p:tgtEl>
                                              <p:spTgt spid="38"/>
                                            </p:tgtEl>
                                            <p:attrNameLst>
                                              <p:attrName>style.visibility</p:attrName>
                                            </p:attrNameLst>
                                          </p:cBhvr>
                                          <p:to>
                                            <p:strVal val="hidden"/>
                                          </p:to>
                                        </p:set>
                                      </p:childTnLst>
                                    </p:cTn>
                                  </p:par>
                                  <p:par>
                                    <p:cTn id="166" presetID="10" presetClass="entr" presetSubtype="0" fill="hold" grpId="0" nodeType="withEffect">
                                      <p:stCondLst>
                                        <p:cond delay="0"/>
                                      </p:stCondLst>
                                      <p:childTnLst>
                                        <p:set>
                                          <p:cBhvr>
                                            <p:cTn id="167" dur="1" fill="hold">
                                              <p:stCondLst>
                                                <p:cond delay="0"/>
                                              </p:stCondLst>
                                            </p:cTn>
                                            <p:tgtEl>
                                              <p:spTgt spid="39"/>
                                            </p:tgtEl>
                                            <p:attrNameLst>
                                              <p:attrName>style.visibility</p:attrName>
                                            </p:attrNameLst>
                                          </p:cBhvr>
                                          <p:to>
                                            <p:strVal val="visible"/>
                                          </p:to>
                                        </p:set>
                                        <p:animEffect transition="in" filter="fade">
                                          <p:cBhvr>
                                            <p:cTn id="168" dur="200"/>
                                            <p:tgtEl>
                                              <p:spTgt spid="39"/>
                                            </p:tgtEl>
                                          </p:cBhvr>
                                        </p:animEffect>
                                      </p:childTnLst>
                                    </p:cTn>
                                  </p:par>
                                </p:childTnLst>
                              </p:cTn>
                            </p:par>
                          </p:childTnLst>
                        </p:cTn>
                      </p:par>
                    </p:childTnLst>
                  </p:cTn>
                  <p:nextCondLst>
                    <p:cond evt="onMediaBookmark" delay="0">
                      <p:tgtEl>
                        <p14:bmkTgt spid="29" bmkName="Slide 1 音声00:01:10.8"/>
                      </p:tgtEl>
                    </p:cond>
                  </p:nextCondLst>
                </p:seq>
                <p:seq concurrent="1" nextAc="seek">
                  <p:cTn id="169" restart="whenNotActive" fill="hold" evtFilter="cancelBubble" nodeType="interactiveSeq">
                    <p:stCondLst>
                      <p:cond evt="onMediaBookmark" delay="0">
                        <p:tgtEl>
                          <p14:bmkTgt spid="29" bmkName="Slide 1 音声00:01:18.8"/>
                        </p:tgtEl>
                      </p:cond>
                    </p:stCondLst>
                    <p:endSync evt="end" delay="0">
                      <p:rtn val="all"/>
                    </p:endSync>
                    <p:childTnLst>
                      <p:par>
                        <p:cTn id="170" fill="hold">
                          <p:stCondLst>
                            <p:cond delay="0"/>
                          </p:stCondLst>
                          <p:childTnLst>
                            <p:par>
                              <p:cTn id="171" fill="hold">
                                <p:stCondLst>
                                  <p:cond delay="0"/>
                                </p:stCondLst>
                                <p:childTnLst>
                                  <p:par>
                                    <p:cTn id="172" presetID="10" presetClass="exit" presetSubtype="0" fill="hold" grpId="1" nodeType="withEffect">
                                      <p:stCondLst>
                                        <p:cond delay="0"/>
                                      </p:stCondLst>
                                      <p:childTnLst>
                                        <p:animEffect transition="out" filter="fade">
                                          <p:cBhvr>
                                            <p:cTn id="173" dur="200"/>
                                            <p:tgtEl>
                                              <p:spTgt spid="39"/>
                                            </p:tgtEl>
                                          </p:cBhvr>
                                        </p:animEffect>
                                        <p:set>
                                          <p:cBhvr>
                                            <p:cTn id="174" dur="1" fill="hold">
                                              <p:stCondLst>
                                                <p:cond delay="199"/>
                                              </p:stCondLst>
                                            </p:cTn>
                                            <p:tgtEl>
                                              <p:spTgt spid="39"/>
                                            </p:tgtEl>
                                            <p:attrNameLst>
                                              <p:attrName>style.visibility</p:attrName>
                                            </p:attrNameLst>
                                          </p:cBhvr>
                                          <p:to>
                                            <p:strVal val="hidden"/>
                                          </p:to>
                                        </p:set>
                                      </p:childTnLst>
                                    </p:cTn>
                                  </p:par>
                                </p:childTnLst>
                              </p:cTn>
                            </p:par>
                          </p:childTnLst>
                        </p:cTn>
                      </p:par>
                    </p:childTnLst>
                  </p:cTn>
                  <p:nextCondLst>
                    <p:cond evt="onMediaBookmark" delay="0">
                      <p:tgtEl>
                        <p14:bmkTgt spid="29" bmkName="Slide 1 音声00:01:18.8"/>
                      </p:tgtEl>
                    </p:cond>
                  </p:nextCondLst>
                </p:seq>
              </p:childTnLst>
            </p:cTn>
          </p:par>
        </p:tnLst>
        <p:bldLst>
          <p:bldP spid="8" grpId="0" animBg="1"/>
          <p:bldP spid="8" grpId="1" animBg="1"/>
          <p:bldP spid="9" grpId="0" animBg="1"/>
          <p:bldP spid="9" grpId="1" animBg="1"/>
          <p:bldP spid="11" grpId="0" animBg="1"/>
          <p:bldP spid="11" grpId="1" animBg="1"/>
          <p:bldP spid="16" grpId="0" animBg="1"/>
          <p:bldP spid="16" grpId="1" animBg="1"/>
          <p:bldP spid="21" grpId="0" animBg="1"/>
          <p:bldP spid="21" grpId="1" animBg="1"/>
          <p:bldP spid="22" grpId="0" animBg="1"/>
          <p:bldP spid="22" grpId="1" animBg="1"/>
          <p:bldP spid="23" grpId="0" animBg="1"/>
          <p:bldP spid="23" grpId="1" animBg="1"/>
          <p:bldP spid="26" grpId="0" animBg="1"/>
          <p:bldP spid="26"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973"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9416"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audio>
                  <p:cMediaNode vol="80000">
                    <p:cTn id="90" fill="hold" display="0">
                      <p:stCondLst>
                        <p:cond delay="indefinite"/>
                      </p:stCondLst>
                      <p:endCondLst>
                        <p:cond evt="onStopAudio" delay="0">
                          <p:tgtEl>
                            <p:sldTgt/>
                          </p:tgtEl>
                        </p:cond>
                      </p:endCondLst>
                    </p:cTn>
                    <p:tgtEl>
                      <p:spTgt spid="29"/>
                    </p:tgtEl>
                  </p:cMediaNode>
                </p:audio>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a:extLst>
              <a:ext uri="{FF2B5EF4-FFF2-40B4-BE49-F238E27FC236}">
                <a16:creationId xmlns:a16="http://schemas.microsoft.com/office/drawing/2014/main" id="{750DCDB2-FDF1-4B38-B920-51CEDA1091DD}"/>
              </a:ext>
            </a:extLst>
          </p:cNvPr>
          <p:cNvSpPr>
            <a:spLocks noGrp="1"/>
          </p:cNvSpPr>
          <p:nvPr>
            <p:ph type="subTitle" idx="1"/>
          </p:nvPr>
        </p:nvSpPr>
        <p:spPr>
          <a:xfrm>
            <a:off x="1522412" y="6368561"/>
            <a:ext cx="9144000" cy="420001"/>
          </a:xfrm>
        </p:spPr>
        <p:txBody>
          <a:bodyPr vert="horz" lIns="91440" tIns="45720" rIns="91440" bIns="45720" rtlCol="0">
            <a:normAutofit fontScale="92500" lnSpcReduction="20000"/>
          </a:bodyPr>
          <a:lstStyle/>
          <a:p>
            <a:r>
              <a:rPr lang="en-US" sz="1100" kern="1200" dirty="0">
                <a:latin typeface="+mn-lt"/>
                <a:ea typeface="+mn-ea"/>
                <a:cs typeface="+mn-cs"/>
              </a:rPr>
              <a:t>https://www.linkedin.com/learning/writing-speeches/what-you-should-knhttps://www.linkedin.com/learning/writing-speeches/what-you-should-know-before-watching-this-course?autoAdvance=true&amp;autoSkip=true&amp;autoplay=true&amp;resume=false&amp;u=42574436ow-before-watching-this-course?autoAdvance=true&amp;autoSkip=true&amp;autoplay=true&amp;resume=false&amp;u=42574436</a:t>
            </a:r>
          </a:p>
        </p:txBody>
      </p:sp>
      <p:pic>
        <p:nvPicPr>
          <p:cNvPr id="23" name="Picture 22" descr="A screenshot of a computer&#10;&#10;Description automatically generated with medium confidence">
            <a:hlinkClick r:id="rId3"/>
            <a:extLst>
              <a:ext uri="{FF2B5EF4-FFF2-40B4-BE49-F238E27FC236}">
                <a16:creationId xmlns:a16="http://schemas.microsoft.com/office/drawing/2014/main" id="{BD178B5D-0B71-4280-A9F8-2BADC8AFC34B}"/>
              </a:ext>
            </a:extLst>
          </p:cNvPr>
          <p:cNvPicPr>
            <a:picLocks noChangeAspect="1"/>
          </p:cNvPicPr>
          <p:nvPr/>
        </p:nvPicPr>
        <p:blipFill>
          <a:blip r:embed="rId4"/>
          <a:stretch>
            <a:fillRect/>
          </a:stretch>
        </p:blipFill>
        <p:spPr>
          <a:xfrm>
            <a:off x="916340" y="1883998"/>
            <a:ext cx="10093765" cy="4340320"/>
          </a:xfrm>
          <a:prstGeom prst="rect">
            <a:avLst/>
          </a:prstGeom>
          <a:ln w="28575" cap="sq">
            <a:solidFill>
              <a:srgbClr val="000000"/>
            </a:solidFill>
            <a:miter lim="800000"/>
          </a:ln>
          <a:effectLst>
            <a:outerShdw blurRad="57150" dist="50800" dir="2700000" algn="tl" rotWithShape="0">
              <a:srgbClr val="000000">
                <a:alpha val="40000"/>
              </a:srgbClr>
            </a:outerShdw>
          </a:effectLst>
        </p:spPr>
      </p:pic>
      <p:sp>
        <p:nvSpPr>
          <p:cNvPr id="26" name="Subtitle 2">
            <a:extLst>
              <a:ext uri="{FF2B5EF4-FFF2-40B4-BE49-F238E27FC236}">
                <a16:creationId xmlns:a16="http://schemas.microsoft.com/office/drawing/2014/main" id="{826CC0D2-8913-4E86-B30A-4C8B92D61622}"/>
              </a:ext>
            </a:extLst>
          </p:cNvPr>
          <p:cNvSpPr txBox="1">
            <a:spLocks/>
          </p:cNvSpPr>
          <p:nvPr/>
        </p:nvSpPr>
        <p:spPr>
          <a:xfrm>
            <a:off x="916340" y="1162044"/>
            <a:ext cx="10350607" cy="6479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50" b="1" dirty="0">
                <a:solidFill>
                  <a:schemeClr val="tx1">
                    <a:lumMod val="95000"/>
                    <a:lumOff val="5000"/>
                  </a:schemeClr>
                </a:solidFill>
              </a:rPr>
              <a:t>Instruction</a:t>
            </a:r>
            <a:r>
              <a:rPr lang="en-US" sz="1250" dirty="0">
                <a:solidFill>
                  <a:schemeClr val="tx1">
                    <a:lumMod val="95000"/>
                    <a:lumOff val="5000"/>
                  </a:schemeClr>
                </a:solidFill>
              </a:rPr>
              <a:t>: Select the image below to watch the video. Or copy and paste the link below to your browser. The video introduces how to write speeches. It shows a general idea to create a manuscript of a speech. This module expects to be basic knowledge of creating a speech draft in English in the next Module of this course. There is a short answer quiz to demonstrate your understanding of the characteristics of speech manuscripts after watching the video. </a:t>
            </a:r>
          </a:p>
        </p:txBody>
      </p:sp>
      <p:grpSp>
        <p:nvGrpSpPr>
          <p:cNvPr id="12" name="Group 11">
            <a:extLst>
              <a:ext uri="{FF2B5EF4-FFF2-40B4-BE49-F238E27FC236}">
                <a16:creationId xmlns:a16="http://schemas.microsoft.com/office/drawing/2014/main" id="{D585624C-AC74-4ADC-90A0-BCC4387BD70C}"/>
              </a:ext>
            </a:extLst>
          </p:cNvPr>
          <p:cNvGrpSpPr/>
          <p:nvPr/>
        </p:nvGrpSpPr>
        <p:grpSpPr>
          <a:xfrm>
            <a:off x="-4356" y="103521"/>
            <a:ext cx="12196356" cy="984494"/>
            <a:chOff x="-4356" y="103520"/>
            <a:chExt cx="12196356" cy="1129209"/>
          </a:xfrm>
        </p:grpSpPr>
        <p:grpSp>
          <p:nvGrpSpPr>
            <p:cNvPr id="13" name="Group 12">
              <a:extLst>
                <a:ext uri="{FF2B5EF4-FFF2-40B4-BE49-F238E27FC236}">
                  <a16:creationId xmlns:a16="http://schemas.microsoft.com/office/drawing/2014/main" id="{6A1A47B7-E272-4198-984B-F553FA171EDA}"/>
                </a:ext>
              </a:extLst>
            </p:cNvPr>
            <p:cNvGrpSpPr/>
            <p:nvPr/>
          </p:nvGrpSpPr>
          <p:grpSpPr>
            <a:xfrm>
              <a:off x="-4356" y="103520"/>
              <a:ext cx="12196356" cy="1106843"/>
              <a:chOff x="-4356" y="86265"/>
              <a:chExt cx="12196356" cy="1106843"/>
            </a:xfrm>
          </p:grpSpPr>
          <p:cxnSp>
            <p:nvCxnSpPr>
              <p:cNvPr id="15" name="Straight Connector 14">
                <a:extLst>
                  <a:ext uri="{FF2B5EF4-FFF2-40B4-BE49-F238E27FC236}">
                    <a16:creationId xmlns:a16="http://schemas.microsoft.com/office/drawing/2014/main" id="{240C521C-98C7-4B2B-BC76-677DFEAAD32E}"/>
                  </a:ext>
                </a:extLst>
              </p:cNvPr>
              <p:cNvCxnSpPr/>
              <p:nvPr/>
            </p:nvCxnSpPr>
            <p:spPr>
              <a:xfrm>
                <a:off x="0" y="86265"/>
                <a:ext cx="12192000" cy="0"/>
              </a:xfrm>
              <a:prstGeom prst="line">
                <a:avLst/>
              </a:prstGeom>
              <a:ln w="28575">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63EAB20B-39D2-4164-B1E1-47B607DBD1FE}"/>
                  </a:ext>
                </a:extLst>
              </p:cNvPr>
              <p:cNvSpPr/>
              <p:nvPr/>
            </p:nvSpPr>
            <p:spPr>
              <a:xfrm>
                <a:off x="0" y="200116"/>
                <a:ext cx="12192000" cy="863343"/>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b="1" kern="1200" dirty="0">
                    <a:solidFill>
                      <a:schemeClr val="bg1"/>
                    </a:solidFill>
                    <a:latin typeface="+mj-lt"/>
                    <a:ea typeface="+mj-ea"/>
                    <a:cs typeface="+mj-cs"/>
                  </a:rPr>
                  <a:t>Module 3.0: Writing speech in English</a:t>
                </a:r>
                <a:r>
                  <a:rPr lang="en-US" sz="4400" b="1" dirty="0">
                    <a:solidFill>
                      <a:schemeClr val="bg1"/>
                    </a:solidFill>
                    <a:latin typeface="+mj-lt"/>
                  </a:rPr>
                  <a:t> </a:t>
                </a:r>
              </a:p>
            </p:txBody>
          </p:sp>
          <p:cxnSp>
            <p:nvCxnSpPr>
              <p:cNvPr id="17" name="Straight Connector 16">
                <a:extLst>
                  <a:ext uri="{FF2B5EF4-FFF2-40B4-BE49-F238E27FC236}">
                    <a16:creationId xmlns:a16="http://schemas.microsoft.com/office/drawing/2014/main" id="{0E59CCE6-8DED-4A49-9597-9FA4FEDE4319}"/>
                  </a:ext>
                </a:extLst>
              </p:cNvPr>
              <p:cNvCxnSpPr/>
              <p:nvPr/>
            </p:nvCxnSpPr>
            <p:spPr>
              <a:xfrm>
                <a:off x="-4356" y="1193108"/>
                <a:ext cx="12192000" cy="0"/>
              </a:xfrm>
              <a:prstGeom prst="line">
                <a:avLst/>
              </a:prstGeom>
              <a:ln w="28575">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pSp>
        <p:sp>
          <p:nvSpPr>
            <p:cNvPr id="14" name="TextBox 13">
              <a:extLst>
                <a:ext uri="{FF2B5EF4-FFF2-40B4-BE49-F238E27FC236}">
                  <a16:creationId xmlns:a16="http://schemas.microsoft.com/office/drawing/2014/main" id="{87FB6527-ACC5-4FEB-9852-F91A7706C75A}"/>
                </a:ext>
              </a:extLst>
            </p:cNvPr>
            <p:cNvSpPr txBox="1"/>
            <p:nvPr/>
          </p:nvSpPr>
          <p:spPr>
            <a:xfrm>
              <a:off x="2562471" y="302282"/>
              <a:ext cx="7058346" cy="930447"/>
            </a:xfrm>
            <a:prstGeom prst="rect">
              <a:avLst/>
            </a:prstGeom>
          </p:spPr>
          <p:txBody>
            <a:bodyPr vert="horz" lIns="91440" tIns="45720" rIns="91440" bIns="45720" rtlCol="0" anchor="b">
              <a:noAutofit/>
            </a:bodyPr>
            <a:lstStyle/>
            <a:p>
              <a:pPr defTabSz="914400">
                <a:lnSpc>
                  <a:spcPct val="90000"/>
                </a:lnSpc>
                <a:spcBef>
                  <a:spcPct val="0"/>
                </a:spcBef>
              </a:pPr>
              <a:r>
                <a:rPr lang="en-US" sz="4400" b="1" dirty="0">
                  <a:solidFill>
                    <a:schemeClr val="bg1"/>
                  </a:solidFill>
                  <a:latin typeface="+mj-lt"/>
                </a:rPr>
                <a:t> </a:t>
              </a:r>
            </a:p>
          </p:txBody>
        </p:sp>
      </p:grpSp>
    </p:spTree>
    <p:extLst>
      <p:ext uri="{BB962C8B-B14F-4D97-AF65-F5344CB8AC3E}">
        <p14:creationId xmlns:p14="http://schemas.microsoft.com/office/powerpoint/2010/main" val="1110656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3EB6B72F-2A45-472C-9A83-D24E9A4F0B02}"/>
              </a:ext>
            </a:extLst>
          </p:cNvPr>
          <p:cNvGrpSpPr/>
          <p:nvPr/>
        </p:nvGrpSpPr>
        <p:grpSpPr>
          <a:xfrm>
            <a:off x="-4356" y="103521"/>
            <a:ext cx="12196356" cy="984494"/>
            <a:chOff x="-4356" y="103520"/>
            <a:chExt cx="12196356" cy="1129209"/>
          </a:xfrm>
        </p:grpSpPr>
        <p:grpSp>
          <p:nvGrpSpPr>
            <p:cNvPr id="24" name="Group 23">
              <a:extLst>
                <a:ext uri="{FF2B5EF4-FFF2-40B4-BE49-F238E27FC236}">
                  <a16:creationId xmlns:a16="http://schemas.microsoft.com/office/drawing/2014/main" id="{3AC2D13C-434B-4D77-951F-05C76FDC126A}"/>
                </a:ext>
              </a:extLst>
            </p:cNvPr>
            <p:cNvGrpSpPr/>
            <p:nvPr/>
          </p:nvGrpSpPr>
          <p:grpSpPr>
            <a:xfrm>
              <a:off x="-4356" y="103520"/>
              <a:ext cx="12196356" cy="1106843"/>
              <a:chOff x="-4356" y="86265"/>
              <a:chExt cx="12196356" cy="1106843"/>
            </a:xfrm>
          </p:grpSpPr>
          <p:cxnSp>
            <p:nvCxnSpPr>
              <p:cNvPr id="5" name="Straight Connector 4">
                <a:extLst>
                  <a:ext uri="{FF2B5EF4-FFF2-40B4-BE49-F238E27FC236}">
                    <a16:creationId xmlns:a16="http://schemas.microsoft.com/office/drawing/2014/main" id="{3DC669C1-ACA5-43D6-A437-6EA6FF1CDDB8}"/>
                  </a:ext>
                </a:extLst>
              </p:cNvPr>
              <p:cNvCxnSpPr/>
              <p:nvPr/>
            </p:nvCxnSpPr>
            <p:spPr>
              <a:xfrm>
                <a:off x="0" y="86265"/>
                <a:ext cx="12192000" cy="0"/>
              </a:xfrm>
              <a:prstGeom prst="line">
                <a:avLst/>
              </a:prstGeom>
              <a:ln w="28575">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58DE5724-A9C3-4613-8FA8-B1FD5A043F15}"/>
                  </a:ext>
                </a:extLst>
              </p:cNvPr>
              <p:cNvSpPr/>
              <p:nvPr/>
            </p:nvSpPr>
            <p:spPr>
              <a:xfrm>
                <a:off x="0" y="200116"/>
                <a:ext cx="12192000" cy="863343"/>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b="1" kern="1200" dirty="0">
                    <a:solidFill>
                      <a:schemeClr val="bg1"/>
                    </a:solidFill>
                    <a:latin typeface="+mj-lt"/>
                    <a:ea typeface="+mj-ea"/>
                    <a:cs typeface="+mj-cs"/>
                  </a:rPr>
                  <a:t>Module 6.2: </a:t>
                </a:r>
                <a:r>
                  <a:rPr lang="en-US" sz="4400" b="1" dirty="0">
                    <a:solidFill>
                      <a:schemeClr val="bg1"/>
                    </a:solidFill>
                    <a:latin typeface="+mj-lt"/>
                    <a:ea typeface="+mj-ea"/>
                    <a:cs typeface="+mj-cs"/>
                  </a:rPr>
                  <a:t>Record</a:t>
                </a:r>
                <a:r>
                  <a:rPr lang="en-US" sz="4400" b="1" kern="1200" dirty="0">
                    <a:solidFill>
                      <a:schemeClr val="bg1"/>
                    </a:solidFill>
                    <a:latin typeface="+mj-lt"/>
                    <a:ea typeface="+mj-ea"/>
                    <a:cs typeface="+mj-cs"/>
                  </a:rPr>
                  <a:t> the presentation</a:t>
                </a:r>
              </a:p>
            </p:txBody>
          </p:sp>
          <p:cxnSp>
            <p:nvCxnSpPr>
              <p:cNvPr id="20" name="Straight Connector 19">
                <a:extLst>
                  <a:ext uri="{FF2B5EF4-FFF2-40B4-BE49-F238E27FC236}">
                    <a16:creationId xmlns:a16="http://schemas.microsoft.com/office/drawing/2014/main" id="{CA38594A-5835-43CC-B478-DF9254ACEA5C}"/>
                  </a:ext>
                </a:extLst>
              </p:cNvPr>
              <p:cNvCxnSpPr/>
              <p:nvPr/>
            </p:nvCxnSpPr>
            <p:spPr>
              <a:xfrm>
                <a:off x="-4356" y="1193108"/>
                <a:ext cx="12192000" cy="0"/>
              </a:xfrm>
              <a:prstGeom prst="line">
                <a:avLst/>
              </a:prstGeom>
              <a:ln w="28575">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pSp>
        <p:sp>
          <p:nvSpPr>
            <p:cNvPr id="4" name="TextBox 3">
              <a:extLst>
                <a:ext uri="{FF2B5EF4-FFF2-40B4-BE49-F238E27FC236}">
                  <a16:creationId xmlns:a16="http://schemas.microsoft.com/office/drawing/2014/main" id="{29261EC6-A17E-4E34-8F8C-C0B0613AD9BD}"/>
                </a:ext>
              </a:extLst>
            </p:cNvPr>
            <p:cNvSpPr txBox="1"/>
            <p:nvPr/>
          </p:nvSpPr>
          <p:spPr>
            <a:xfrm>
              <a:off x="2562471" y="302282"/>
              <a:ext cx="7058346" cy="930447"/>
            </a:xfrm>
            <a:prstGeom prst="rect">
              <a:avLst/>
            </a:prstGeom>
          </p:spPr>
          <p:txBody>
            <a:bodyPr vert="horz" lIns="91440" tIns="45720" rIns="91440" bIns="45720" rtlCol="0" anchor="b">
              <a:noAutofit/>
            </a:bodyPr>
            <a:lstStyle/>
            <a:p>
              <a:pPr defTabSz="914400">
                <a:lnSpc>
                  <a:spcPct val="90000"/>
                </a:lnSpc>
                <a:spcBef>
                  <a:spcPct val="0"/>
                </a:spcBef>
              </a:pPr>
              <a:r>
                <a:rPr lang="en-US" sz="4400" b="1" dirty="0">
                  <a:solidFill>
                    <a:schemeClr val="bg1"/>
                  </a:solidFill>
                  <a:latin typeface="+mj-lt"/>
                </a:rPr>
                <a:t> </a:t>
              </a:r>
            </a:p>
          </p:txBody>
        </p:sp>
      </p:grpSp>
      <p:pic>
        <p:nvPicPr>
          <p:cNvPr id="7" name="Picture 6" descr="Text&#10;&#10;Description automatically generated with medium confidence">
            <a:extLst>
              <a:ext uri="{FF2B5EF4-FFF2-40B4-BE49-F238E27FC236}">
                <a16:creationId xmlns:a16="http://schemas.microsoft.com/office/drawing/2014/main" id="{061C276B-9720-4E77-B2D4-B28323743BC8}"/>
              </a:ext>
            </a:extLst>
          </p:cNvPr>
          <p:cNvPicPr>
            <a:picLocks noChangeAspect="1"/>
          </p:cNvPicPr>
          <p:nvPr/>
        </p:nvPicPr>
        <p:blipFill>
          <a:blip r:embed="rId3"/>
          <a:stretch>
            <a:fillRect/>
          </a:stretch>
        </p:blipFill>
        <p:spPr>
          <a:xfrm>
            <a:off x="1828801" y="1278311"/>
            <a:ext cx="8454319" cy="540424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0822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FF589EF6-8C67-41B9-9373-D9EBBE3446EE}"/>
              </a:ext>
            </a:extLst>
          </p:cNvPr>
          <p:cNvPicPr>
            <a:picLocks noChangeAspect="1"/>
          </p:cNvPicPr>
          <p:nvPr/>
        </p:nvPicPr>
        <p:blipFill>
          <a:blip r:embed="rId3"/>
          <a:stretch>
            <a:fillRect/>
          </a:stretch>
        </p:blipFill>
        <p:spPr>
          <a:xfrm>
            <a:off x="215757" y="1297114"/>
            <a:ext cx="8496728" cy="4589973"/>
          </a:xfrm>
          <a:prstGeom prst="rect">
            <a:avLst/>
          </a:prstGeom>
          <a:ln w="76200" cap="sq">
            <a:solidFill>
              <a:srgbClr val="000000"/>
            </a:solidFill>
            <a:miter lim="800000"/>
          </a:ln>
          <a:effectLst>
            <a:outerShdw blurRad="57150" dist="50800" dir="2700000" algn="tl" rotWithShape="0">
              <a:srgbClr val="000000">
                <a:alpha val="40000"/>
              </a:srgbClr>
            </a:outerShdw>
          </a:effectLst>
        </p:spPr>
      </p:pic>
      <p:grpSp>
        <p:nvGrpSpPr>
          <p:cNvPr id="13" name="Group 12">
            <a:extLst>
              <a:ext uri="{FF2B5EF4-FFF2-40B4-BE49-F238E27FC236}">
                <a16:creationId xmlns:a16="http://schemas.microsoft.com/office/drawing/2014/main" id="{BFD71280-4A5E-4C5B-A162-C61FFE092F3A}"/>
              </a:ext>
            </a:extLst>
          </p:cNvPr>
          <p:cNvGrpSpPr/>
          <p:nvPr/>
        </p:nvGrpSpPr>
        <p:grpSpPr>
          <a:xfrm>
            <a:off x="-4356" y="103521"/>
            <a:ext cx="12196356" cy="984494"/>
            <a:chOff x="-4356" y="103520"/>
            <a:chExt cx="12196356" cy="1129209"/>
          </a:xfrm>
        </p:grpSpPr>
        <p:grpSp>
          <p:nvGrpSpPr>
            <p:cNvPr id="14" name="Group 13">
              <a:extLst>
                <a:ext uri="{FF2B5EF4-FFF2-40B4-BE49-F238E27FC236}">
                  <a16:creationId xmlns:a16="http://schemas.microsoft.com/office/drawing/2014/main" id="{45C19FC3-523A-4734-A492-69B77540E78E}"/>
                </a:ext>
              </a:extLst>
            </p:cNvPr>
            <p:cNvGrpSpPr/>
            <p:nvPr/>
          </p:nvGrpSpPr>
          <p:grpSpPr>
            <a:xfrm>
              <a:off x="-4356" y="103520"/>
              <a:ext cx="12196356" cy="1106843"/>
              <a:chOff x="-4356" y="86265"/>
              <a:chExt cx="12196356" cy="1106843"/>
            </a:xfrm>
          </p:grpSpPr>
          <p:cxnSp>
            <p:nvCxnSpPr>
              <p:cNvPr id="16" name="Straight Connector 15">
                <a:extLst>
                  <a:ext uri="{FF2B5EF4-FFF2-40B4-BE49-F238E27FC236}">
                    <a16:creationId xmlns:a16="http://schemas.microsoft.com/office/drawing/2014/main" id="{07E94D96-8788-411D-9A9C-A40825450598}"/>
                  </a:ext>
                </a:extLst>
              </p:cNvPr>
              <p:cNvCxnSpPr/>
              <p:nvPr/>
            </p:nvCxnSpPr>
            <p:spPr>
              <a:xfrm>
                <a:off x="0" y="86265"/>
                <a:ext cx="12192000" cy="0"/>
              </a:xfrm>
              <a:prstGeom prst="line">
                <a:avLst/>
              </a:prstGeom>
              <a:ln w="28575">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E772B256-C70B-42D6-8B3F-6C54FBECB5EB}"/>
                  </a:ext>
                </a:extLst>
              </p:cNvPr>
              <p:cNvSpPr/>
              <p:nvPr/>
            </p:nvSpPr>
            <p:spPr>
              <a:xfrm>
                <a:off x="0" y="200116"/>
                <a:ext cx="12192000" cy="863343"/>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b="1" kern="1200" dirty="0">
                    <a:solidFill>
                      <a:schemeClr val="bg1"/>
                    </a:solidFill>
                    <a:latin typeface="+mj-lt"/>
                    <a:ea typeface="+mj-ea"/>
                    <a:cs typeface="+mj-cs"/>
                  </a:rPr>
                  <a:t>Module 6.3: Peer Review </a:t>
                </a:r>
                <a:r>
                  <a:rPr lang="en-US" sz="4400" b="1" dirty="0">
                    <a:solidFill>
                      <a:schemeClr val="bg1"/>
                    </a:solidFill>
                    <a:latin typeface="+mj-lt"/>
                  </a:rPr>
                  <a:t> </a:t>
                </a:r>
              </a:p>
            </p:txBody>
          </p:sp>
          <p:cxnSp>
            <p:nvCxnSpPr>
              <p:cNvPr id="18" name="Straight Connector 17">
                <a:extLst>
                  <a:ext uri="{FF2B5EF4-FFF2-40B4-BE49-F238E27FC236}">
                    <a16:creationId xmlns:a16="http://schemas.microsoft.com/office/drawing/2014/main" id="{D1DF6B8A-2F5D-46AB-834E-9AB3AA1EDEA3}"/>
                  </a:ext>
                </a:extLst>
              </p:cNvPr>
              <p:cNvCxnSpPr/>
              <p:nvPr/>
            </p:nvCxnSpPr>
            <p:spPr>
              <a:xfrm>
                <a:off x="-4356" y="1193108"/>
                <a:ext cx="12192000" cy="0"/>
              </a:xfrm>
              <a:prstGeom prst="line">
                <a:avLst/>
              </a:prstGeom>
              <a:ln w="28575">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pSp>
        <p:sp>
          <p:nvSpPr>
            <p:cNvPr id="15" name="TextBox 14">
              <a:extLst>
                <a:ext uri="{FF2B5EF4-FFF2-40B4-BE49-F238E27FC236}">
                  <a16:creationId xmlns:a16="http://schemas.microsoft.com/office/drawing/2014/main" id="{AFB68E26-FEEC-4CA8-8ABB-946D37F47364}"/>
                </a:ext>
              </a:extLst>
            </p:cNvPr>
            <p:cNvSpPr txBox="1"/>
            <p:nvPr/>
          </p:nvSpPr>
          <p:spPr>
            <a:xfrm>
              <a:off x="2562471" y="302282"/>
              <a:ext cx="7058346" cy="930447"/>
            </a:xfrm>
            <a:prstGeom prst="rect">
              <a:avLst/>
            </a:prstGeom>
          </p:spPr>
          <p:txBody>
            <a:bodyPr vert="horz" lIns="91440" tIns="45720" rIns="91440" bIns="45720" rtlCol="0" anchor="b">
              <a:noAutofit/>
            </a:bodyPr>
            <a:lstStyle/>
            <a:p>
              <a:pPr defTabSz="914400">
                <a:lnSpc>
                  <a:spcPct val="90000"/>
                </a:lnSpc>
                <a:spcBef>
                  <a:spcPct val="0"/>
                </a:spcBef>
              </a:pPr>
              <a:r>
                <a:rPr lang="en-US" sz="4400" b="1" dirty="0">
                  <a:solidFill>
                    <a:schemeClr val="bg1"/>
                  </a:solidFill>
                  <a:latin typeface="+mj-lt"/>
                </a:rPr>
                <a:t> </a:t>
              </a:r>
            </a:p>
          </p:txBody>
        </p:sp>
      </p:grpSp>
      <p:pic>
        <p:nvPicPr>
          <p:cNvPr id="12" name="Picture 11" descr="Graphical user interface, text, application, email&#10;&#10;Description automatically generated">
            <a:extLst>
              <a:ext uri="{FF2B5EF4-FFF2-40B4-BE49-F238E27FC236}">
                <a16:creationId xmlns:a16="http://schemas.microsoft.com/office/drawing/2014/main" id="{E4462484-5D51-405E-A1A3-452538BFBCD5}"/>
              </a:ext>
            </a:extLst>
          </p:cNvPr>
          <p:cNvPicPr>
            <a:picLocks noChangeAspect="1"/>
          </p:cNvPicPr>
          <p:nvPr/>
        </p:nvPicPr>
        <p:blipFill>
          <a:blip r:embed="rId4"/>
          <a:stretch>
            <a:fillRect/>
          </a:stretch>
        </p:blipFill>
        <p:spPr>
          <a:xfrm>
            <a:off x="4890499" y="1739236"/>
            <a:ext cx="6982871" cy="4841954"/>
          </a:xfrm>
          <a:prstGeom prst="rect">
            <a:avLst/>
          </a:prstGeom>
          <a:ln w="762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49292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EB2B82-F60E-4201-9573-9B891DD77C3E}"/>
              </a:ext>
            </a:extLst>
          </p:cNvPr>
          <p:cNvSpPr txBox="1"/>
          <p:nvPr/>
        </p:nvSpPr>
        <p:spPr>
          <a:xfrm>
            <a:off x="194930" y="354859"/>
            <a:ext cx="11802140" cy="6084871"/>
          </a:xfrm>
          <a:prstGeom prst="rect">
            <a:avLst/>
          </a:prstGeom>
          <a:noFill/>
        </p:spPr>
        <p:txBody>
          <a:bodyPr wrap="square">
            <a:spAutoFit/>
          </a:bodyPr>
          <a:lstStyle/>
          <a:p>
            <a:pPr marL="0" marR="0">
              <a:lnSpc>
                <a:spcPct val="107000"/>
              </a:lnSpc>
              <a:spcBef>
                <a:spcPts val="0"/>
              </a:spcBef>
              <a:spcAft>
                <a:spcPts val="0"/>
              </a:spcAft>
            </a:pPr>
            <a:r>
              <a:rPr lang="en-US" sz="1800" dirty="0">
                <a:effectLst/>
                <a:latin typeface="Times New Roman" panose="02020603050405020304" pitchFamily="18" charset="0"/>
                <a:ea typeface="Yu Mincho" panose="02020400000000000000" pitchFamily="18" charset="-128"/>
                <a:cs typeface="Times New Roman" panose="02020603050405020304" pitchFamily="18" charset="0"/>
              </a:rPr>
              <a:t>Audio Script </a:t>
            </a:r>
          </a:p>
          <a:p>
            <a:pPr marL="0" marR="0">
              <a:lnSpc>
                <a:spcPct val="107000"/>
              </a:lnSpc>
              <a:spcBef>
                <a:spcPts val="0"/>
              </a:spcBef>
              <a:spcAft>
                <a:spcPts val="0"/>
              </a:spcAft>
            </a:pPr>
            <a:r>
              <a:rPr lang="en-US" sz="1800" dirty="0">
                <a:effectLst/>
                <a:latin typeface="Times New Roman" panose="02020603050405020304" pitchFamily="18" charset="0"/>
                <a:ea typeface="Yu Mincho" panose="02020400000000000000" pitchFamily="18" charset="-128"/>
                <a:cs typeface="Times New Roman" panose="02020603050405020304" pitchFamily="18" charset="0"/>
              </a:rPr>
              <a:t>Module 1, Introduction</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200"/>
              </a:spcBef>
              <a:spcAft>
                <a:spcPts val="0"/>
              </a:spcAft>
            </a:pPr>
            <a:r>
              <a:rPr lang="en-US" sz="1800" dirty="0">
                <a:effectLst/>
                <a:latin typeface="Times New Roman" panose="02020603050405020304" pitchFamily="18" charset="0"/>
                <a:ea typeface="Yu Gothic Light" panose="020B0300000000000000" pitchFamily="34" charset="-128"/>
                <a:cs typeface="Times New Roman" panose="02020603050405020304" pitchFamily="18" charset="0"/>
              </a:rPr>
              <a:t>Hello everyone. Welcome to the tutorial course for the Tennessee Area Japanese Speech Contest. This course provides the knowledge and skills to develop and deliver an effective speech in Japanese in the Tennessee Area Japanese Speech Contest held every March, and in fields, you will be active in the future.</a:t>
            </a:r>
          </a:p>
          <a:p>
            <a:pPr marL="0" marR="0">
              <a:lnSpc>
                <a:spcPct val="107000"/>
              </a:lnSpc>
              <a:spcBef>
                <a:spcPts val="200"/>
              </a:spcBef>
              <a:spcAft>
                <a:spcPts val="0"/>
              </a:spcAft>
            </a:pPr>
            <a:r>
              <a:rPr lang="en-US" sz="1800" dirty="0">
                <a:effectLst/>
                <a:latin typeface="Times New Roman" panose="02020603050405020304" pitchFamily="18" charset="0"/>
                <a:ea typeface="Yu Gothic Light" panose="020B0300000000000000" pitchFamily="34" charset="-128"/>
                <a:cs typeface="Times New Roman" panose="02020603050405020304" pitchFamily="18" charset="0"/>
              </a:rPr>
              <a:t> </a:t>
            </a:r>
          </a:p>
          <a:p>
            <a:pPr marL="0" marR="0">
              <a:lnSpc>
                <a:spcPct val="107000"/>
              </a:lnSpc>
              <a:spcBef>
                <a:spcPts val="200"/>
              </a:spcBef>
              <a:spcAft>
                <a:spcPts val="0"/>
              </a:spcAft>
            </a:pPr>
            <a:r>
              <a:rPr lang="en-US" sz="1800" dirty="0">
                <a:effectLst/>
                <a:latin typeface="Times New Roman" panose="02020603050405020304" pitchFamily="18" charset="0"/>
                <a:ea typeface="Yu Gothic Light" panose="020B0300000000000000" pitchFamily="34" charset="-128"/>
                <a:cs typeface="Times New Roman" panose="02020603050405020304" pitchFamily="18" charset="0"/>
              </a:rPr>
              <a:t>Learn about the Tennessee Area Japanese Speech Contest at the beginning of the course. Select the circle of Module 1.1 (the Contest's objectives) in Step 2 below when you have finished listening to this audio. You will be navigated to a page where you will learn the objectives of the Contest. Follow the instructions on the guided page to proceed with your learning.</a:t>
            </a:r>
          </a:p>
          <a:p>
            <a:pPr marL="0" marR="0">
              <a:lnSpc>
                <a:spcPct val="107000"/>
              </a:lnSpc>
              <a:spcBef>
                <a:spcPts val="0"/>
              </a:spcBef>
              <a:spcAft>
                <a:spcPts val="0"/>
              </a:spcAft>
            </a:pPr>
            <a:endParaRPr lang="en-US" dirty="0">
              <a:latin typeface="Times New Roman" panose="02020603050405020304" pitchFamily="18" charset="0"/>
              <a:ea typeface="Yu Mincho" panose="02020400000000000000" pitchFamily="18" charset="-128"/>
              <a:cs typeface="Times New Roman" panose="02020603050405020304" pitchFamily="18" charset="0"/>
            </a:endParaRPr>
          </a:p>
          <a:p>
            <a:pPr marL="0" marR="0">
              <a:lnSpc>
                <a:spcPct val="107000"/>
              </a:lnSpc>
              <a:spcBef>
                <a:spcPts val="0"/>
              </a:spcBef>
              <a:spcAft>
                <a:spcPts val="0"/>
              </a:spcAft>
            </a:pPr>
            <a:r>
              <a:rPr lang="ja-JP" sz="1800" dirty="0">
                <a:effectLst/>
                <a:latin typeface="Times New Roman" panose="02020603050405020304" pitchFamily="18" charset="0"/>
                <a:ea typeface="Yu Mincho" panose="02020400000000000000" pitchFamily="18" charset="-128"/>
                <a:cs typeface="Times New Roman" panose="02020603050405020304" pitchFamily="18" charset="0"/>
              </a:rPr>
              <a:t>音声</a:t>
            </a:r>
            <a:r>
              <a:rPr lang="ja-JP" altLang="en-US" sz="1800" dirty="0">
                <a:effectLst/>
                <a:latin typeface="Times New Roman" panose="02020603050405020304" pitchFamily="18" charset="0"/>
                <a:ea typeface="Yu Mincho" panose="02020400000000000000" pitchFamily="18" charset="-128"/>
                <a:cs typeface="Times New Roman" panose="02020603050405020304" pitchFamily="18" charset="0"/>
              </a:rPr>
              <a:t>スクリプト</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0"/>
              </a:spcAft>
            </a:pPr>
            <a:r>
              <a:rPr lang="ja-JP" sz="1800" dirty="0">
                <a:effectLst/>
                <a:latin typeface="Times New Roman" panose="02020603050405020304" pitchFamily="18" charset="0"/>
                <a:ea typeface="Yu Mincho" panose="02020400000000000000" pitchFamily="18" charset="-128"/>
                <a:cs typeface="Times New Roman" panose="02020603050405020304" pitchFamily="18" charset="0"/>
              </a:rPr>
              <a:t>モジュール１、イントロダクション</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0"/>
              </a:spcAft>
            </a:pPr>
            <a:r>
              <a:rPr lang="ja-JP" sz="1800" dirty="0">
                <a:effectLst/>
                <a:latin typeface="Times New Roman" panose="02020603050405020304" pitchFamily="18" charset="0"/>
                <a:ea typeface="Yu Mincho" panose="02020400000000000000" pitchFamily="18" charset="-128"/>
                <a:cs typeface="Times New Roman" panose="02020603050405020304" pitchFamily="18" charset="0"/>
              </a:rPr>
              <a:t>みなさん、こんにちは。テネシー州日本語スピーチコンテストのためのチュートリアルコースへようこそ。毎年</a:t>
            </a:r>
            <a:r>
              <a:rPr lang="en-US" sz="1800" dirty="0">
                <a:effectLst/>
                <a:latin typeface="Times New Roman" panose="02020603050405020304" pitchFamily="18" charset="0"/>
                <a:ea typeface="Yu Mincho" panose="02020400000000000000" pitchFamily="18" charset="-128"/>
                <a:cs typeface="Times New Roman" panose="02020603050405020304" pitchFamily="18" charset="0"/>
              </a:rPr>
              <a:t>3</a:t>
            </a:r>
            <a:r>
              <a:rPr lang="ja-JP" sz="1800" dirty="0">
                <a:effectLst/>
                <a:latin typeface="Times New Roman" panose="02020603050405020304" pitchFamily="18" charset="0"/>
                <a:ea typeface="Yu Mincho" panose="02020400000000000000" pitchFamily="18" charset="-128"/>
                <a:cs typeface="Times New Roman" panose="02020603050405020304" pitchFamily="18" charset="0"/>
              </a:rPr>
              <a:t>月に開催されるテネシー州日本語スピーチコンテストと将来みなさんが活躍する分野において、日本語で効果的なスピーチを開発し提供するための知識とスキルをこのコースは提供します。</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Yu Mincho" panose="02020400000000000000" pitchFamily="18" charset="-128"/>
                <a:cs typeface="Times New Roman" panose="02020603050405020304" pitchFamily="18" charset="0"/>
              </a:rPr>
              <a:t>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0"/>
              </a:spcAft>
            </a:pPr>
            <a:r>
              <a:rPr lang="ja-JP" sz="1800" dirty="0">
                <a:effectLst/>
                <a:latin typeface="Times New Roman" panose="02020603050405020304" pitchFamily="18" charset="0"/>
                <a:ea typeface="Yu Mincho" panose="02020400000000000000" pitchFamily="18" charset="-128"/>
                <a:cs typeface="Times New Roman" panose="02020603050405020304" pitchFamily="18" charset="0"/>
              </a:rPr>
              <a:t>コースのはじめに、テネシー州日本語スピーチコンテストについて詳しく知りましょう。この音声を聞き終わったら、下のステップ２にあるモジュール</a:t>
            </a:r>
            <a:r>
              <a:rPr lang="en-US" sz="1800" dirty="0">
                <a:effectLst/>
                <a:latin typeface="Times New Roman" panose="02020603050405020304" pitchFamily="18" charset="0"/>
                <a:ea typeface="Yu Mincho" panose="02020400000000000000" pitchFamily="18" charset="-128"/>
                <a:cs typeface="Times New Roman" panose="02020603050405020304" pitchFamily="18" charset="0"/>
              </a:rPr>
              <a:t>1.1</a:t>
            </a:r>
            <a:r>
              <a:rPr lang="ja-JP" altLang="en-US" dirty="0">
                <a:latin typeface="Times New Roman" panose="02020603050405020304" pitchFamily="18" charset="0"/>
                <a:ea typeface="Yu Mincho" panose="02020400000000000000" pitchFamily="18" charset="-128"/>
                <a:cs typeface="Times New Roman" panose="02020603050405020304" pitchFamily="18" charset="0"/>
              </a:rPr>
              <a:t>の</a:t>
            </a:r>
            <a:r>
              <a:rPr lang="ja-JP" sz="1800" dirty="0">
                <a:effectLst/>
                <a:latin typeface="Times New Roman" panose="02020603050405020304" pitchFamily="18" charset="0"/>
                <a:ea typeface="Yu Mincho" panose="02020400000000000000" pitchFamily="18" charset="-128"/>
                <a:cs typeface="Times New Roman" panose="02020603050405020304" pitchFamily="18" charset="0"/>
              </a:rPr>
              <a:t>サークル（コンテストの目的）を選んでください。コンテストの目的を学習するページにナビゲートされます。ナビゲートされたページにある指示にしたがって、学習を進めてください。</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3" name="TextBox 2">
            <a:hlinkClick r:id="rId3" action="ppaction://hlinksldjump"/>
            <a:extLst>
              <a:ext uri="{FF2B5EF4-FFF2-40B4-BE49-F238E27FC236}">
                <a16:creationId xmlns:a16="http://schemas.microsoft.com/office/drawing/2014/main" id="{AB74E081-BE4F-46C4-8094-B3653D20E9A2}"/>
              </a:ext>
            </a:extLst>
          </p:cNvPr>
          <p:cNvSpPr txBox="1"/>
          <p:nvPr/>
        </p:nvSpPr>
        <p:spPr>
          <a:xfrm>
            <a:off x="10383375" y="6194663"/>
            <a:ext cx="1462728" cy="442674"/>
          </a:xfrm>
          <a:prstGeom prst="roundRect">
            <a:avLst/>
          </a:prstGeom>
          <a:noFill/>
          <a:ln>
            <a:solidFill>
              <a:schemeClr val="tx2"/>
            </a:solidFill>
          </a:ln>
        </p:spPr>
        <p:txBody>
          <a:bodyPr wrap="square" rtlCol="0">
            <a:spAutoFit/>
          </a:bodyPr>
          <a:lstStyle/>
          <a:p>
            <a:r>
              <a:rPr lang="en-US" altLang="ja-JP" sz="2000" dirty="0">
                <a:solidFill>
                  <a:schemeClr val="tx2"/>
                </a:solidFill>
              </a:rPr>
              <a:t>Module 1.1</a:t>
            </a:r>
            <a:endParaRPr lang="en-US" sz="2000" dirty="0">
              <a:solidFill>
                <a:schemeClr val="tx2"/>
              </a:solidFill>
            </a:endParaRPr>
          </a:p>
        </p:txBody>
      </p:sp>
      <p:sp>
        <p:nvSpPr>
          <p:cNvPr id="4" name="TextBox 3">
            <a:hlinkClick r:id="rId4" action="ppaction://hlinksldjump"/>
            <a:extLst>
              <a:ext uri="{FF2B5EF4-FFF2-40B4-BE49-F238E27FC236}">
                <a16:creationId xmlns:a16="http://schemas.microsoft.com/office/drawing/2014/main" id="{8779CC8C-8D49-4507-85FC-06EDC6B40971}"/>
              </a:ext>
            </a:extLst>
          </p:cNvPr>
          <p:cNvSpPr txBox="1"/>
          <p:nvPr/>
        </p:nvSpPr>
        <p:spPr>
          <a:xfrm>
            <a:off x="9082743" y="6194663"/>
            <a:ext cx="1109222" cy="442674"/>
          </a:xfrm>
          <a:prstGeom prst="roundRect">
            <a:avLst/>
          </a:prstGeom>
          <a:noFill/>
          <a:ln>
            <a:solidFill>
              <a:schemeClr val="tx2"/>
            </a:solidFill>
          </a:ln>
        </p:spPr>
        <p:txBody>
          <a:bodyPr wrap="square" rtlCol="0">
            <a:spAutoFit/>
          </a:bodyPr>
          <a:lstStyle/>
          <a:p>
            <a:pPr algn="ctr"/>
            <a:r>
              <a:rPr lang="en-US" sz="2000" dirty="0">
                <a:solidFill>
                  <a:schemeClr val="tx2"/>
                </a:solidFill>
              </a:rPr>
              <a:t>Return</a:t>
            </a:r>
          </a:p>
        </p:txBody>
      </p:sp>
    </p:spTree>
    <p:extLst>
      <p:ext uri="{BB962C8B-B14F-4D97-AF65-F5344CB8AC3E}">
        <p14:creationId xmlns:p14="http://schemas.microsoft.com/office/powerpoint/2010/main" val="387406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C3424968-F2AE-4A77-8713-A7BC1BB7E292}"/>
              </a:ext>
            </a:extLst>
          </p:cNvPr>
          <p:cNvSpPr txBox="1">
            <a:spLocks noGrp="1"/>
          </p:cNvSpPr>
          <p:nvPr>
            <p:ph type="subTitle" idx="1"/>
          </p:nvPr>
        </p:nvSpPr>
        <p:spPr>
          <a:xfrm>
            <a:off x="231775" y="220663"/>
            <a:ext cx="11728450" cy="4279120"/>
          </a:xfrm>
          <a:prstGeom prst="rect">
            <a:avLst/>
          </a:prstGeom>
          <a:noFill/>
        </p:spPr>
        <p:txBody>
          <a:bodyPr wrap="square" rtlCol="0">
            <a:spAutoFit/>
          </a:bodyPr>
          <a:lstStyle/>
          <a:p>
            <a:r>
              <a:rPr lang="en-US" sz="3200" b="1" dirty="0"/>
              <a:t>Module 1: Introduction of the Contest</a:t>
            </a:r>
          </a:p>
          <a:p>
            <a:endParaRPr lang="en-US" sz="2800" b="1" dirty="0"/>
          </a:p>
          <a:p>
            <a:pPr algn="l"/>
            <a:r>
              <a:rPr lang="en-US" sz="2800" b="1" dirty="0"/>
              <a:t>1.1 the Contest’s objectives</a:t>
            </a:r>
          </a:p>
          <a:p>
            <a:pPr marL="285750" indent="-285750" algn="l">
              <a:buFont typeface="Arial" panose="020B0604020202020204" pitchFamily="34" charset="0"/>
              <a:buChar char="•"/>
            </a:pPr>
            <a:r>
              <a:rPr lang="en-US" b="0" i="0" dirty="0">
                <a:solidFill>
                  <a:srgbClr val="333333"/>
                </a:solidFill>
                <a:effectLst/>
              </a:rPr>
              <a:t>The primary objective of the contest is to encourage the learning and use of the Japanese language in the participants’ community, particularly among non-native speakers. This speech contest represents a fun and challenging way for </a:t>
            </a:r>
            <a:r>
              <a:rPr lang="en-US" dirty="0">
                <a:solidFill>
                  <a:srgbClr val="333333"/>
                </a:solidFill>
              </a:rPr>
              <a:t>participant</a:t>
            </a:r>
            <a:r>
              <a:rPr lang="en-US" b="0" i="0" dirty="0">
                <a:solidFill>
                  <a:srgbClr val="333333"/>
                </a:solidFill>
                <a:effectLst/>
              </a:rPr>
              <a:t>s to demonstrate their language and communications skills.</a:t>
            </a:r>
            <a:endParaRPr lang="en-US" b="0" i="0" u="none" strike="noStrike" baseline="0" dirty="0"/>
          </a:p>
          <a:p>
            <a:pPr marL="285750" indent="-285750" algn="l">
              <a:buFont typeface="Arial" panose="020B0604020202020204" pitchFamily="34" charset="0"/>
              <a:buChar char="•"/>
            </a:pPr>
            <a:r>
              <a:rPr lang="en-US" b="0" i="0" u="none" strike="noStrike" baseline="0" dirty="0"/>
              <a:t>To write a composition that (1) has personally meaningful content and (2) serves as a comprehensive review of the language.</a:t>
            </a:r>
          </a:p>
          <a:p>
            <a:pPr marL="285750" indent="-285750" algn="l">
              <a:buFont typeface="Arial" panose="020B0604020202020204" pitchFamily="34" charset="0"/>
              <a:buChar char="•"/>
            </a:pPr>
            <a:r>
              <a:rPr lang="en-US" b="0" i="0" u="none" strike="noStrike" baseline="0" dirty="0"/>
              <a:t>To present a speech with good flow, pronunciation, intonation, and body language.</a:t>
            </a:r>
            <a:endParaRPr lang="en-US" b="1" dirty="0"/>
          </a:p>
        </p:txBody>
      </p:sp>
      <p:sp>
        <p:nvSpPr>
          <p:cNvPr id="8" name="TextBox 7">
            <a:hlinkClick r:id="rId2" action="ppaction://hlinksldjump"/>
            <a:extLst>
              <a:ext uri="{FF2B5EF4-FFF2-40B4-BE49-F238E27FC236}">
                <a16:creationId xmlns:a16="http://schemas.microsoft.com/office/drawing/2014/main" id="{3C3A894D-6172-48F1-9A98-8E1D02FC4991}"/>
              </a:ext>
            </a:extLst>
          </p:cNvPr>
          <p:cNvSpPr txBox="1"/>
          <p:nvPr/>
        </p:nvSpPr>
        <p:spPr>
          <a:xfrm>
            <a:off x="10383375" y="6194663"/>
            <a:ext cx="1576850" cy="442674"/>
          </a:xfrm>
          <a:prstGeom prst="roundRect">
            <a:avLst/>
          </a:prstGeom>
          <a:noFill/>
          <a:ln>
            <a:solidFill>
              <a:schemeClr val="tx2"/>
            </a:solidFill>
          </a:ln>
        </p:spPr>
        <p:txBody>
          <a:bodyPr wrap="square" rtlCol="0">
            <a:spAutoFit/>
          </a:bodyPr>
          <a:lstStyle/>
          <a:p>
            <a:r>
              <a:rPr lang="en-US" altLang="ja-JP" sz="2000" dirty="0">
                <a:solidFill>
                  <a:schemeClr val="tx2"/>
                </a:solidFill>
              </a:rPr>
              <a:t>Next Module</a:t>
            </a:r>
            <a:endParaRPr lang="en-US" sz="2000" dirty="0">
              <a:solidFill>
                <a:schemeClr val="tx2"/>
              </a:solidFill>
            </a:endParaRPr>
          </a:p>
        </p:txBody>
      </p:sp>
    </p:spTree>
    <p:extLst>
      <p:ext uri="{BB962C8B-B14F-4D97-AF65-F5344CB8AC3E}">
        <p14:creationId xmlns:p14="http://schemas.microsoft.com/office/powerpoint/2010/main" val="2332589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DIACAPTIONSPROMPTED" val="False"/>
  <p:tag name="CAPTIONID" val="7aaf7f2a-7c6a-4d01-9d85-9b5ca2d64dea"/>
  <p:tag name="TEMPPRESENTATIONFILE" val="C:\Users\riaed\AppData\Local\Temp\tmp65DE.tmp"/>
  <p:tag name="TEMPMEDIAFILENAME" val="C:\Users\riaed\AppData\Local\Temp\tmp66C9_Slide 1 Audio"/>
  <p:tag name="MEDIAFADEDURATION" val="0.2"/>
  <p:tag name="MEDIATRANSPARENCY" val="0.3"/>
  <p:tag name="MEDIACAPTIONSHIDDEN" val="False"/>
  <p:tag name="CUSTOMXMLPARTID" val="{4279DA2D-E308-4870-B963-FCF811D1C1FB}"/>
  <p:tag name="MEDIACAPTIONCOUNT" val="True"/>
</p:tagLst>
</file>

<file path=ppt/tags/tag10.xml><?xml version="1.0" encoding="utf-8"?>
<p:tagLst xmlns:a="http://schemas.openxmlformats.org/drawingml/2006/main" xmlns:r="http://schemas.openxmlformats.org/officeDocument/2006/relationships" xmlns:p="http://schemas.openxmlformats.org/presentationml/2006/main">
  <p:tag name="CAPTIONID" val="8b76d51e-7cc0-4dff-b631-33221b10e419"/>
  <p:tag name="MEDIACAPTIONSPROMPTED" val="False"/>
  <p:tag name="TEMPPRESENTATIONFILE" val="C:\Users\riaed\AppData\Local\Temp\tmpF1B.tmp"/>
  <p:tag name="TEMPMEDIAFILENAME" val="C:\Users\riaed\AppData\Local\Temp\tmpFB8_Slide 1 音声"/>
  <p:tag name="MEDIAFADEDURATION" val="0.2"/>
  <p:tag name="MEDIATRANSPARENCY" val="0.3"/>
  <p:tag name="MEDIACAPTIONSHIDDEN" val="False"/>
  <p:tag name="CUSTOMXMLPARTID" val="{AECDEB9E-3475-477E-9172-D7F2BF75FB92}"/>
  <p:tag name="MEDIACAPTIONCOUNT" val="True"/>
</p:tagLst>
</file>

<file path=ppt/tags/tag11.xml><?xml version="1.0" encoding="utf-8"?>
<p:tagLst xmlns:a="http://schemas.openxmlformats.org/drawingml/2006/main" xmlns:r="http://schemas.openxmlformats.org/officeDocument/2006/relationships" xmlns:p="http://schemas.openxmlformats.org/presentationml/2006/main">
  <p:tag name="CAPTIONID" val="8b76d51e-7cc0-4dff-b631-33221b10e419"/>
  <p:tag name="CAPTIONINTERNALID" val="684ceef3-15a0-417e-ba8d-1849b2237ae7"/>
  <p:tag name="CAPTIONITEMSYSNAME" val="Slide 1 音声モジュール１、イントロダクション00:00:00.0-00:00:04.7"/>
  <p:tag name="BOOKMARKENTRYNAME" val="Slide 1 音声00:00:00.0"/>
  <p:tag name="BOOKMARKEXITNAME" val="Slide 1 音声00:00:04.7"/>
</p:tagLst>
</file>

<file path=ppt/tags/tag12.xml><?xml version="1.0" encoding="utf-8"?>
<p:tagLst xmlns:a="http://schemas.openxmlformats.org/drawingml/2006/main" xmlns:r="http://schemas.openxmlformats.org/officeDocument/2006/relationships" xmlns:p="http://schemas.openxmlformats.org/presentationml/2006/main">
  <p:tag name="CAPTIONID" val="8b76d51e-7cc0-4dff-b631-33221b10e419"/>
  <p:tag name="CAPTIONINTERNALID" val="1a0cbb51-fb60-41f1-9f91-0396a45503a4"/>
  <p:tag name="CAPTIONITEMSYSNAME" val="Slide 1 音声みなさん、こんにちは。00:00:04.7-00:00:07.6"/>
  <p:tag name="BOOKMARKENTRYNAME" val="Slide 1 音声00:00:04.7"/>
  <p:tag name="BOOKMARKEXITNAME" val="Slide 1 音声00:00:07.6"/>
</p:tagLst>
</file>

<file path=ppt/tags/tag13.xml><?xml version="1.0" encoding="utf-8"?>
<p:tagLst xmlns:a="http://schemas.openxmlformats.org/drawingml/2006/main" xmlns:r="http://schemas.openxmlformats.org/officeDocument/2006/relationships" xmlns:p="http://schemas.openxmlformats.org/presentationml/2006/main">
  <p:tag name="CAPTIONID" val="8b76d51e-7cc0-4dff-b631-33221b10e419"/>
  <p:tag name="CAPTIONINTERNALID" val="12b36b69-d89d-4a14-a86b-d4b31b7bbf95"/>
  <p:tag name="CAPTIONITEMSYSNAME" val="Slide 1 音声テネシー州日本語スピーチコンテストのためのチュートリアルコースへようこそ。00:00:07.6-00:00:16.0"/>
  <p:tag name="BOOKMARKENTRYNAME" val="Slide 1 音声00:00:07.6"/>
  <p:tag name="BOOKMARKEXITNAME" val="Slide 1 音声00:00:16.0"/>
</p:tagLst>
</file>

<file path=ppt/tags/tag14.xml><?xml version="1.0" encoding="utf-8"?>
<p:tagLst xmlns:a="http://schemas.openxmlformats.org/drawingml/2006/main" xmlns:r="http://schemas.openxmlformats.org/officeDocument/2006/relationships" xmlns:p="http://schemas.openxmlformats.org/presentationml/2006/main">
  <p:tag name="CAPTIONID" val="8b76d51e-7cc0-4dff-b631-33221b10e419"/>
  <p:tag name="CAPTIONINTERNALID" val="770e20a5-f44a-4873-812b-c80572e3ca9d"/>
  <p:tag name="CAPTIONITEMSYSNAME" val="Slide 1 音声毎年3月に開催されるテネシー州日本語スピーチコンテストと将来みなさんが活躍する分野において、00:00:16.0-00:00:29.5"/>
  <p:tag name="BOOKMARKENTRYNAME" val="Slide 1 音声00:00:16.0"/>
  <p:tag name="BOOKMARKEXITNAME" val="Slide 1 音声00:00:29.5"/>
</p:tagLst>
</file>

<file path=ppt/tags/tag15.xml><?xml version="1.0" encoding="utf-8"?>
<p:tagLst xmlns:a="http://schemas.openxmlformats.org/drawingml/2006/main" xmlns:r="http://schemas.openxmlformats.org/officeDocument/2006/relationships" xmlns:p="http://schemas.openxmlformats.org/presentationml/2006/main">
  <p:tag name="CAPTIONID" val="8b76d51e-7cc0-4dff-b631-33221b10e419"/>
  <p:tag name="CAPTIONINTERNALID" val="a47095da-6ad9-4caf-93ae-6f27a586ccb7"/>
  <p:tag name="CAPTIONITEMSYSNAME" val="Slide 1 音声日本語で効果的なスピーチを開発し提供するための知識とスキルをこのコースは提供します。00:00:29.5-00:00:40.3"/>
  <p:tag name="BOOKMARKENTRYNAME" val="Slide 1 音声00:00:29.5"/>
  <p:tag name="BOOKMARKEXITNAME" val="Slide 1 音声00:00:40.3"/>
</p:tagLst>
</file>

<file path=ppt/tags/tag16.xml><?xml version="1.0" encoding="utf-8"?>
<p:tagLst xmlns:a="http://schemas.openxmlformats.org/drawingml/2006/main" xmlns:r="http://schemas.openxmlformats.org/officeDocument/2006/relationships" xmlns:p="http://schemas.openxmlformats.org/presentationml/2006/main">
  <p:tag name="CAPTIONID" val="8b76d51e-7cc0-4dff-b631-33221b10e419"/>
  <p:tag name="CAPTIONINTERNALID" val="a4ea45b6-1358-478e-9464-4570d51fabd4"/>
  <p:tag name="CAPTIONITEMSYSNAME" val="Slide 1 音声コースのはじめに、テネシー州日本語スピーチコンテストについて詳しく知りましょう。00:00:40.3-00:00:49.3"/>
  <p:tag name="BOOKMARKENTRYNAME" val="Slide 1 音声00:00:40.3"/>
  <p:tag name="BOOKMARKEXITNAME" val="Slide 1 音声00:00:49.3"/>
</p:tagLst>
</file>

<file path=ppt/tags/tag17.xml><?xml version="1.0" encoding="utf-8"?>
<p:tagLst xmlns:a="http://schemas.openxmlformats.org/drawingml/2006/main" xmlns:r="http://schemas.openxmlformats.org/officeDocument/2006/relationships" xmlns:p="http://schemas.openxmlformats.org/presentationml/2006/main">
  <p:tag name="CAPTIONID" val="8b76d51e-7cc0-4dff-b631-33221b10e419"/>
  <p:tag name="CAPTIONINTERNALID" val="9a8eb0b8-a589-437a-a0e5-037256232658"/>
  <p:tag name="CAPTIONITEMSYSNAME" val="Slide 1 音声この音声を聞き終わったら、下のステップ２にあるモジュール1.1のサークル（コンテストの目的）を選んでください。00:00:49.3-00:01:04.4"/>
  <p:tag name="BOOKMARKENTRYNAME" val="Slide 1 音声00:00:49.3"/>
  <p:tag name="BOOKMARKEXITNAME" val="Slide 1 音声00:01:04.4"/>
</p:tagLst>
</file>

<file path=ppt/tags/tag18.xml><?xml version="1.0" encoding="utf-8"?>
<p:tagLst xmlns:a="http://schemas.openxmlformats.org/drawingml/2006/main" xmlns:r="http://schemas.openxmlformats.org/officeDocument/2006/relationships" xmlns:p="http://schemas.openxmlformats.org/presentationml/2006/main">
  <p:tag name="CAPTIONID" val="8b76d51e-7cc0-4dff-b631-33221b10e419"/>
  <p:tag name="CAPTIONINTERNALID" val="0a538686-5b3b-4f64-804d-6d4b71db47d5"/>
  <p:tag name="CAPTIONITEMSYSNAME" val="Slide 1 音声コンテストの目的を学習するページにナビゲートされます。00:01:04.4-00:01:10.8"/>
  <p:tag name="BOOKMARKENTRYNAME" val="Slide 1 音声00:01:04.4"/>
  <p:tag name="BOOKMARKEXITNAME" val="Slide 1 音声00:01:10.8"/>
</p:tagLst>
</file>

<file path=ppt/tags/tag19.xml><?xml version="1.0" encoding="utf-8"?>
<p:tagLst xmlns:a="http://schemas.openxmlformats.org/drawingml/2006/main" xmlns:r="http://schemas.openxmlformats.org/officeDocument/2006/relationships" xmlns:p="http://schemas.openxmlformats.org/presentationml/2006/main">
  <p:tag name="CAPTIONID" val="8b76d51e-7cc0-4dff-b631-33221b10e419"/>
  <p:tag name="CAPTIONINTERNALID" val="1e986d41-83ee-4342-b2dc-6adabdc0a980"/>
  <p:tag name="CAPTIONITEMSYSNAME" val="Slide 1 音声ナビゲートされたページにある指示にしたがって、学習を進めてください。00:01:10.8-00:01:18.8"/>
  <p:tag name="BOOKMARKENTRYNAME" val="Slide 1 音声00:01:10.8"/>
  <p:tag name="BOOKMARKEXITNAME" val="Slide 1 音声00:01:18.8"/>
</p:tagLst>
</file>

<file path=ppt/tags/tag2.xml><?xml version="1.0" encoding="utf-8"?>
<p:tagLst xmlns:a="http://schemas.openxmlformats.org/drawingml/2006/main" xmlns:r="http://schemas.openxmlformats.org/officeDocument/2006/relationships" xmlns:p="http://schemas.openxmlformats.org/presentationml/2006/main">
  <p:tag name="CAPTIONID" val="7aaf7f2a-7c6a-4d01-9d85-9b5ca2d64dea"/>
  <p:tag name="CAPTIONINTERNALID" val="a928cd01-cec4-4316-8e55-173cd47d455f"/>
  <p:tag name="CAPTIONITEMSYSNAME" val="Slide 1 AudioModule1,Introduction00:00:00.0-00:00:04.6"/>
  <p:tag name="BOOKMARKENTRYNAME" val="Slide 1 Audio00:00:00.0"/>
  <p:tag name="BOOKMARKEXITNAME" val="Slide 1 Audio00:00:04.6"/>
</p:tagLst>
</file>

<file path=ppt/tags/tag3.xml><?xml version="1.0" encoding="utf-8"?>
<p:tagLst xmlns:a="http://schemas.openxmlformats.org/drawingml/2006/main" xmlns:r="http://schemas.openxmlformats.org/officeDocument/2006/relationships" xmlns:p="http://schemas.openxmlformats.org/presentationml/2006/main">
  <p:tag name="CAPTIONID" val="7aaf7f2a-7c6a-4d01-9d85-9b5ca2d64dea"/>
  <p:tag name="CAPTIONINTERNALID" val="9637566d-28d3-4958-b19b-33180fadf98a"/>
  <p:tag name="CAPTIONITEMSYSNAME" val="Slide 1 AudioHelloeveryone.00:00:04.6-00:00:07.3"/>
  <p:tag name="BOOKMARKENTRYNAME" val="Slide 1 Audio00:00:04.6"/>
  <p:tag name="BOOKMARKEXITNAME" val="Slide 1 Audio00:00:07.3"/>
</p:tagLst>
</file>

<file path=ppt/tags/tag4.xml><?xml version="1.0" encoding="utf-8"?>
<p:tagLst xmlns:a="http://schemas.openxmlformats.org/drawingml/2006/main" xmlns:r="http://schemas.openxmlformats.org/officeDocument/2006/relationships" xmlns:p="http://schemas.openxmlformats.org/presentationml/2006/main">
  <p:tag name="CAPTIONID" val="7aaf7f2a-7c6a-4d01-9d85-9b5ca2d64dea"/>
  <p:tag name="CAPTIONINTERNALID" val="cda03890-da10-4f82-8533-d6c4730b5d0c"/>
  <p:tag name="CAPTIONITEMSYSNAME" val="Slide 1 AudioWelcometothe00:00:07.3-00:00:12.9"/>
  <p:tag name="BOOKMARKENTRYNAME" val="Slide 1 Audio00:00:07.3"/>
  <p:tag name="BOOKMARKEXITNAME" val="Slide 1 Audio00:00:12.9"/>
</p:tagLst>
</file>

<file path=ppt/tags/tag5.xml><?xml version="1.0" encoding="utf-8"?>
<p:tagLst xmlns:a="http://schemas.openxmlformats.org/drawingml/2006/main" xmlns:r="http://schemas.openxmlformats.org/officeDocument/2006/relationships" xmlns:p="http://schemas.openxmlformats.org/presentationml/2006/main">
  <p:tag name="CAPTIONID" val="7aaf7f2a-7c6a-4d01-9d85-9b5ca2d64dea"/>
  <p:tag name="CAPTIONINTERNALID" val="c47b9712-a5b8-4ea3-9e9d-b56f8f2302e6"/>
  <p:tag name="CAPTIONITEMSYSNAME" val="Slide 1 AudioThiscourseprovides00:00:12.9-00:00:30.2"/>
  <p:tag name="BOOKMARKENTRYNAME" val="Slide 1 Audio00:00:12.9"/>
  <p:tag name="BOOKMARKEXITNAME" val="Slide 1 Audio00:00:30.2"/>
</p:tagLst>
</file>

<file path=ppt/tags/tag6.xml><?xml version="1.0" encoding="utf-8"?>
<p:tagLst xmlns:a="http://schemas.openxmlformats.org/drawingml/2006/main" xmlns:r="http://schemas.openxmlformats.org/officeDocument/2006/relationships" xmlns:p="http://schemas.openxmlformats.org/presentationml/2006/main">
  <p:tag name="CAPTIONID" val="7aaf7f2a-7c6a-4d01-9d85-9b5ca2d64dea"/>
  <p:tag name="CAPTIONINTERNALID" val="6153fc93-dbe3-4cb6-a228-29fed2fb6727"/>
  <p:tag name="CAPTIONITEMSYSNAME" val="Slide 1 AudioLearnaboutthe00:00:30.4-00:00:35.7"/>
  <p:tag name="BOOKMARKENTRYNAME" val="Slide 1 Audio00:00:30.4"/>
  <p:tag name="BOOKMARKEXITNAME" val="Slide 1 Audio00:00:35.7"/>
</p:tagLst>
</file>

<file path=ppt/tags/tag7.xml><?xml version="1.0" encoding="utf-8"?>
<p:tagLst xmlns:a="http://schemas.openxmlformats.org/drawingml/2006/main" xmlns:r="http://schemas.openxmlformats.org/officeDocument/2006/relationships" xmlns:p="http://schemas.openxmlformats.org/presentationml/2006/main">
  <p:tag name="CAPTIONID" val="7aaf7f2a-7c6a-4d01-9d85-9b5ca2d64dea"/>
  <p:tag name="CAPTIONINTERNALID" val="14bebb4a-49da-488d-874e-2e12baa82743"/>
  <p:tag name="CAPTIONITEMSYSNAME" val="Slide 1 AudioSelectthecircle00:00:35.7-00:00:46.7"/>
  <p:tag name="BOOKMARKENTRYNAME" val="Slide 1 Audio00:00:35.7"/>
  <p:tag name="BOOKMARKEXITNAME" val="Slide 1 Audio00:00:46.7"/>
</p:tagLst>
</file>

<file path=ppt/tags/tag8.xml><?xml version="1.0" encoding="utf-8"?>
<p:tagLst xmlns:a="http://schemas.openxmlformats.org/drawingml/2006/main" xmlns:r="http://schemas.openxmlformats.org/officeDocument/2006/relationships" xmlns:p="http://schemas.openxmlformats.org/presentationml/2006/main">
  <p:tag name="CAPTIONID" val="7aaf7f2a-7c6a-4d01-9d85-9b5ca2d64dea"/>
  <p:tag name="CAPTIONINTERNALID" val="6e327522-ecf4-4616-bb77-c3fea912165c"/>
  <p:tag name="CAPTIONITEMSYSNAME" val="Slide 1 AudioYouwillbe00:00:46.7-00:00:53.2"/>
  <p:tag name="BOOKMARKENTRYNAME" val="Slide 1 Audio00:00:46.7"/>
  <p:tag name="BOOKMARKEXITNAME" val="Slide 1 Audio00:00:53.2"/>
</p:tagLst>
</file>

<file path=ppt/tags/tag9.xml><?xml version="1.0" encoding="utf-8"?>
<p:tagLst xmlns:a="http://schemas.openxmlformats.org/drawingml/2006/main" xmlns:r="http://schemas.openxmlformats.org/officeDocument/2006/relationships" xmlns:p="http://schemas.openxmlformats.org/presentationml/2006/main">
  <p:tag name="CAPTIONID" val="7aaf7f2a-7c6a-4d01-9d85-9b5ca2d64dea"/>
  <p:tag name="CAPTIONINTERNALID" val="bbbbc700-be3f-42c5-b36b-5c9b0927f0bc"/>
  <p:tag name="CAPTIONITEMSYSNAME" val="Slide 1 AudioFollowtheinstructions00:00:53.2-00:00:57.7"/>
  <p:tag name="BOOKMARKENTRYNAME" val="Slide 1 Audio00:00:53.2"/>
  <p:tag name="BOOKMARKEXITNAME" val="Slide 1 Audio00:00:57.7"/>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1 6 " ? > < C a p t i o n I t e m s L i s t   x m l n s : x s d = " h t t p : / / w w w . w 3 . o r g / 2 0 0 1 / X M L S c h e m a "   x m l n s : x s i = " h t t p : / / w w w . w 3 . o r g / 2 0 0 1 / X M L S c h e m a - i n s t a n c e " > < I d > 7 a a f 7 f 2 a - 7 c 6 a - 4 d 0 1 - 9 d 8 5 - 9 b 5 c a 2 d 6 4 d e a < / I d > < C a p t i o n I t e m s > < C a p t i o n I t e m > < I n t e r n a l I d > a 9 2 8 c d 0 1 - c e c 4 - 4 3 1 6 - 8 e 5 5 - 1 7 3 c d 4 7 d 4 5 5 f < / I n t e r n a l I d > < N a m e > S l i d e   1   A u d i o M o d u l e 1 , I n t r o d u c t i o n 0 0 : 0 0 : 0 0 . 0 - 0 0 : 0 0 : 0 4 . 6 < / N a m e > < T e x t > M o d u l e   1 ,   I n t r o d u c t i o n < / T e x t > < B o o k M a r k E n t r y N a m e > S l i d e   1   A u d i o 0 0 : 0 0 : 0 0 . 0 < / B o o k M a r k E n t r y N a m e > < B o o k M a r k E x i t N a m e > S l i d e   1   A u d i o 0 0 : 0 0 : 0 4 . 6 < / B o o k M a r k E x i t N a m e > < B o o k M a r k E n t r y P o s i t i o n > 0 < / B o o k M a r k E n t r y P o s i t i o n > < B o o k M a r k E x i t P o s i t i o n > 4 6 4 5 < / 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 9 6 3 7 5 6 6 d - 2 8 d 3 - 4 9 5 8 - b 1 9 b - 3 3 1 8 0 f a d f 9 8 a < / I n t e r n a l I d > < N a m e > S l i d e   1   A u d i o H e l l o e v e r y o n e . 0 0 : 0 0 : 0 4 . 6 - 0 0 : 0 0 : 0 7 . 3 < / N a m e > < T e x t > H e l l o   e v e r y o n e .   < / T e x t > < B o o k M a r k E n t r y N a m e > S l i d e   1   A u d i o 0 0 : 0 0 : 0 4 . 6 < / B o o k M a r k E n t r y N a m e > < B o o k M a r k E x i t N a m e > S l i d e   1   A u d i o 0 0 : 0 0 : 0 7 . 3 < / B o o k M a r k E x i t N a m e > < B o o k M a r k E n t r y P o s i t i o n > 4 6 9 3 < / B o o k M a r k E n t r y P o s i t i o n > < B o o k M a r k E x i t P o s i t i o n > 7 3 5 0 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 c d a 0 3 8 9 0 - d a 1 0 - 4 f 8 2 - 8 5 3 3 - d 6 c 4 7 3 0 b 5 d 0 c < / I n t e r n a l I d > < N a m e > S l i d e   1   A u d i o W e l c o m e t o t h e 0 0 : 0 0 : 0 7 . 3 - 0 0 : 0 0 : 1 2 . 9 < / N a m e > < T e x t > W e l c o m e   t o   t h e   t u t o r i a l   c o u r s e   f o r   t h e   T e n n e s s e e   A r e a   J a p a n e s e   S p e e c h   C o n t e s t .   < / T e x t > < B o o k M a r k E n t r y N a m e > S l i d e   1   A u d i o 0 0 : 0 0 : 0 7 . 3 < / B o o k M a r k E n t r y N a m e > < B o o k M a r k E x i t N a m e > S l i d e   1   A u d i o 0 0 : 0 0 : 1 2 . 9 < / B o o k M a r k E x i t N a m e > < B o o k M a r k E n t r y P o s i t i o n > 7 3 5 0 < / B o o k M a r k E n t r y P o s i t i o n > < B o o k M a r k E x i t P o s i t i o n > 1 2 9 8 2 < / 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 c 4 7 b 9 7 1 2 - a 5 b 8 - 4 e a 3 - 9 e 9 d - b 5 6 f 8 f 2 3 0 2 e 6 < / I n t e r n a l I d > < N a m e > S l i d e   1   A u d i o T h i s c o u r s e p r o v i d e s 0 0 : 0 0 : 1 2 . 9 - 0 0 : 0 0 : 3 0 . 2 < / N a m e > < T e x t > T h i s   c o u r s e   p r o v i d e s   t h e   k n o w l e d g e   a n d   s k i l l s   t o   d e v e l o p   a n d   d e l i v e r   a n   e f f e c t i v e   s p e e c h   i n   J a p a n e s e   i n   t h e   T e n n e s s e e   A r e a   J a p a n e s e   S p e e c h   C o n t e s t   h e l d   e v e r y   M a r c h ,   a n d   i n   f i e l d s   y o u   w i l l   b e   a c t i v e   i n   t h e   f u t u r e . < / T e x t > < B o o k M a r k E n t r y N a m e > S l i d e   1   A u d i o 0 0 : 0 0 : 1 2 . 9 < / B o o k M a r k E n t r y N a m e > < B o o k M a r k E x i t N a m e > S l i d e   1   A u d i o 0 0 : 0 0 : 3 0 . 2 < / B o o k M a r k E x i t N a m e > < B o o k M a r k E n t r y P o s i t i o n > 1 2 9 8 2 < / B o o k M a r k E n t r y P o s i t i o n > < B o o k M a r k E x i t P o s i t i o n > 3 0 2 7 4 < / 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 6 1 5 3 f c 9 3 - d b e 3 - 4 c b 6 - a 2 2 8 - 2 9 f e d 2 f b 6 7 2 7 < / I n t e r n a l I d > < N a m e > S l i d e   1   A u d i o L e a r n a b o u t t h e 0 0 : 0 0 : 3 0 . 4 - 0 0 : 0 0 : 3 5 . 7 < / N a m e > < T e x t > L e a r n   a b o u t   t h e   T e n n e s s e e   A r e a   J a p a n e s e   S p e e c h   C o n t e s t   a t   t h e   b e g i n n i n g   o f   t h e   c o u r s e .   < / T e x t > < B o o k M a r k E n t r y N a m e > S l i d e   1   A u d i o 0 0 : 0 0 : 3 0 . 4 < / B o o k M a r k E n t r y N a m e > < B o o k M a r k E x i t N a m e > S l i d e   1   A u d i o 0 0 : 0 0 : 3 5 . 7 < / B o o k M a r k E x i t N a m e > < B o o k M a r k E n t r y P o s i t i o n > 3 0 4 0 0 < / B o o k M a r k E n t r y P o s i t i o n > < B o o k M a r k E x i t P o s i t i o n > 3 5 7 9 3 < / 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 1 4 b e b b 4 a - 4 9 d a - 4 8 8 d - 8 7 4 e - 2 e 1 2 b a a 8 2 7 4 3 < / I n t e r n a l I d > < N a m e > S l i d e   1   A u d i o S e l e c t t h e c i r c l e 0 0 : 0 0 : 3 5 . 7 - 0 0 : 0 0 : 4 6 . 7 < / N a m e > < T e x t > S e l e c t   t h e   c i r c l e   o f   M o d u l e   1 . 1   ( t h e   C o n t e s t ' s   o b j e c t i v e s )   i n   S t e p   2   b e l o w   w h e n   y o u   h a v e   f i n i s h e d   l i s t e n i n g   t o   t h i s   a u d i o .   < / T e x t > < B o o k M a r k E n t r y N a m e > S l i d e   1   A u d i o 0 0 : 0 0 : 3 5 . 7 < / B o o k M a r k E n t r y N a m e > < B o o k M a r k E x i t N a m e > S l i d e   1   A u d i o 0 0 : 0 0 : 4 6 . 7 < / B o o k M a r k E x i t N a m e > < B o o k M a r k E n t r y P o s i t i o n > 3 5 7 9 3 < / B o o k M a r k E n t r y P o s i t i o n > < B o o k M a r k E x i t P o s i t i o n > 4 6 7 6 6 < / 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 6 e 3 2 7 5 2 2 - e c f 4 - 4 6 1 6 - b b 7 7 - c 3 f e a 9 1 2 1 6 5 c < / I n t e r n a l I d > < N a m e > S l i d e   1   A u d i o Y o u w i l l b e 0 0 : 0 0 : 4 6 . 7 - 0 0 : 0 0 : 5 3 . 2 < / N a m e > < T e x t > Y o u   w i l l   b e   n a v i g a t e d   t o   a   p a g e   w h e r e   y o u   w i l l   l e a r n   t h e   o b j e c t i v e s   o f   t h e   C o n t e s t .   < / T e x t > < B o o k M a r k E n t r y N a m e > S l i d e   1   A u d i o 0 0 : 0 0 : 4 6 . 7 < / B o o k M a r k E n t r y N a m e > < B o o k M a r k E x i t N a m e > S l i d e   1   A u d i o 0 0 : 0 0 : 5 3 . 2 < / B o o k M a r k E x i t N a m e > < B o o k M a r k E n t r y P o s i t i o n > 4 6 7 6 6 < / B o o k M a r k E n t r y P o s i t i o n > < B o o k M a r k E x i t P o s i t i o n > 5 3 2 4 6 < / 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 b b b b c 7 0 0 - b e 3 f - 4 2 c 5 - b 3 6 b - 5 c 9 b 0 9 2 7 f 0 b c < / I n t e r n a l I d > < N a m e > S l i d e   1   A u d i o F o l l o w t h e i n s t r u c t i o n s 0 0 : 0 0 : 5 3 . 2 - 0 0 : 0 0 : 5 7 . 7 < / N a m e > < T e x t > F o l l o w   t h e   i n s t r u c t i o n s   o n   t h e   g u i d e d   p a g e   t o   p r o c e e d   w i t h   y o u r   l e a r n i n g . < / T e x t > < B o o k M a r k E n t r y N a m e > S l i d e   1   A u d i o 0 0 : 0 0 : 5 3 . 2 < / B o o k M a r k E n t r y N a m e > < B o o k M a r k E x i t N a m e > S l i d e   1   A u d i o 0 0 : 0 0 : 5 7 . 7 < / B o o k M a r k E x i t N a m e > < B o o k M a r k E n t r y P o s i t i o n > 5 3 2 4 6 < / B o o k M a r k E n t r y P o s i t i o n > < B o o k M a r k E x i t P o s i t i o n > 5 7 7 4 5 < / 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s > < / C a p t i o n I t e m s L i s t > 
</file>

<file path=customXml/item2.xml>��< ? x m l   v e r s i o n = " 1 . 0 "   e n c o d i n g = " u t f - 1 6 " ? > < C a p t i o n I t e m s L i s t   x m l n s : x s d = " h t t p : / / w w w . w 3 . o r g / 2 0 0 1 / X M L S c h e m a "   x m l n s : x s i = " h t t p : / / w w w . w 3 . o r g / 2 0 0 1 / X M L S c h e m a - i n s t a n c e " > < I d > 8 b 7 6 d 5 1 e - 7 c c 0 - 4 d f f - b 6 3 1 - 3 3 2 2 1 b 1 0 e 4 1 9 < / I d > < C a p t i o n I t e m s > < C a p t i o n I t e m > < I n t e r n a l I d > 6 8 4 c e e f 3 - 1 5 a 0 - 4 1 7 e - b a 8 d - 1 8 4 9 b 2 2 3 7 a e 7 < / I n t e r n a l I d > < N a m e > S l i d e   1   ��X�0�0�0�0�0�0�0�0�0�0�0�0�0�0�00 0 : 0 0 : 0 0 . 0 - 0 0 : 0 0 : 0 4 . 7 < / N a m e > < T e x t > �0�0�0�0�0�0�0�0�0�0�0�0�0�0�0< / T e x t > < B o o k M a r k E n t r y N a m e > S l i d e   1   ��X0 0 : 0 0 : 0 0 . 0 < / B o o k M a r k E n t r y N a m e > < B o o k M a r k E x i t N a m e > S l i d e   1   ��X0 0 : 0 0 : 0 4 . 7 < / B o o k M a r k E x i t N a m e > < B o o k M a r k E n t r y P o s i t i o n > 0 < / B o o k M a r k E n t r y P o s i t i o n > < B o o k M a r k E x i t P o s i t i o n > 4 7 6 0 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 1 a 0 c b b 5 1 - f b 6 0 - 4 1 f 1 - 9 f 9 1 - 0 3 9 6 a 4 5 5 0 3 a 4 < / I n t e r n a l I d > < N a m e > S l i d e   1   ��X0j0U0�00S0�0k0a0o000 0 : 0 0 : 0 4 . 7 - 0 0 : 0 0 : 0 7 . 6 < / N a m e > < T e x t > 0j0U0�00S0�0k0a0o00< / T e x t > < B o o k M a r k E n t r y N a m e > S l i d e   1   ��X0 0 : 0 0 : 0 4 . 7 < / B o o k M a r k E n t r y N a m e > < B o o k M a r k E x i t N a m e > S l i d e   1   ��X0 0 : 0 0 : 0 7 . 6 < / B o o k M a r k E x i t N a m e > < B o o k M a r k E n t r y P o s i t i o n > 4 7 6 0 < / B o o k M a r k E n t r y P o s i t i o n > < B o o k M a r k E x i t P o s i t i o n > 7 6 4 0 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 1 2 b 3 6 b 6 9 - d 8 9 d - 4 a 1 4 - a 8 6 b - d 4 b 3 1 b 7 b b f 9 5 < / I n t e r n a l I d > < N a m e > S l i d e   1   ��X�0�0�0�0�]�e,g���0�0�0�0�0�0�0�0�0n0_0�0n0�0�0�0�0�0�0�0�0�0�0x0�0F0S0]000 0 : 0 0 : 0 7 . 6 - 0 0 : 0 0 : 1 6 . 0 < / N a m e > < T e x t > �0�0�0�0�]�e,g���0�0�0�0�0�0�0�0�0n0_0�0n0�0�0�0�0�0�0�0�0�0�0x0�0F0S0]00< / T e x t > < B o o k M a r k E n t r y N a m e > S l i d e   1   ��X0 0 : 0 0 : 0 7 . 6 < / B o o k M a r k E n t r y N a m e > < B o o k M a r k E x i t N a m e > S l i d e   1   ��X0 0 : 0 0 : 1 6 . 0 < / B o o k M a r k E x i t N a m e > < B o o k M a r k E n t r y P o s i t i o n > 7 6 4 0 < / B o o k M a r k E n t r y P o s i t i o n > < B o o k M a r k E x i t P o s i t i o n > 1 6 0 8 0 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 7 7 0 e 2 0 a 5 - f 4 4 a - 4 8 7 3 - 8 1 2 b - c 8 0 5 7 2 e 3 c a 9 d < / I n t e r n a l I d > < N a m e > S l i d e   1   ��X�kt^3 gk0���PU0�0�0�0�0�0�0�]�e,g���0�0�0�0�0�0�0�0�0h0\eg0j0U0�0L0;m��Y0�0RΑk0J0D0f000 0 : 0 0 : 1 6 . 0 - 0 0 : 0 0 : 2 9 . 5 < / N a m e > < T e x t > �kt^3 gk0���PU0�0�0�0�0�0�0�]�e,g���0�0�0�0�0�0�0�0�0h0\eg0j0U0�0L0;m��Y0�0RΑk0J0D0f00< / T e x t > < B o o k M a r k E n t r y N a m e > S l i d e   1   ��X0 0 : 0 0 : 1 6 . 0 < / B o o k M a r k E n t r y N a m e > < B o o k M a r k E x i t N a m e > S l i d e   1   ��X0 0 : 0 0 : 2 9 . 5 < / B o o k M a r k E x i t N a m e > < B o o k M a r k E n t r y P o s i t i o n > 1 6 0 8 0 < / B o o k M a r k E n t r y P o s i t i o n > < B o o k M a r k E x i t P o s i t i o n > 2 9 5 9 0 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 a 4 7 0 9 5 d a - 6 a d 9 - 4 c a f - 9 3 a e - 6 f 2 7 a 5 8 6 c c b 7 < / I n t e r n a l I d > < N a m e > S l i d e   1   ��X�e,g��g0�R�g�vj0�0�0�0�0�0��zvW0�c�OY0�0_0�0n0�wX�h0�0�0�0�0S0n0�0�0�0o0�c�OW0~0Y000 0 : 0 0 : 2 9 . 5 - 0 0 : 0 0 : 4 0 . 3 < / N a m e > < T e x t > �e,g��g0�R�g�vj0�0�0�0�0�0��zvW0�c�OY0�0_0�0n0�wX�h0�0�0�0�0S0n0�0�0�0o0�c�OW0~0Y00< / T e x t > < B o o k M a r k E n t r y N a m e > S l i d e   1   ��X0 0 : 0 0 : 2 9 . 5 < / B o o k M a r k E n t r y N a m e > < B o o k M a r k E x i t N a m e > S l i d e   1   ��X0 0 : 0 0 : 4 0 . 3 < / B o o k M a r k E x i t N a m e > < B o o k M a r k E n t r y P o s i t i o n > 2 9 5 9 0 < / B o o k M a r k E n t r y P o s i t i o n > < B o o k M a r k E x i t P o s i t i o n > 4 0 3 6 0 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 a 4 e a 4 5 b 6 - 1 3 5 8 - 4 7 8 e - 9 4 6 4 - 4 5 7 0 d 5 1 f a b d 4 < / I n t e r n a l I d > < N a m e > S l i d e   1   ��X�0�0�0n0o0X0�0k00�0�0�0�0�]�e,g���0�0�0�0�0�0�0�0�0k0d0D0f0s�W0O0�w�0~0W0�0F000 0 : 0 0 : 4 0 . 3 - 0 0 : 0 0 : 4 9 . 3 < / N a m e > < T e x t > �0�0�0n0o0X0�0k00�0�0�0�0�]�e,g���0�0�0�0�0�0�0�0�0k0d0D0f0s�W0O0�w�0~0W0�0F00< / T e x t > < B o o k M a r k E n t r y N a m e > S l i d e   1   ��X0 0 : 0 0 : 4 0 . 3 < / B o o k M a r k E n t r y N a m e > < B o o k M a r k E x i t N a m e > S l i d e   1   ��X0 0 : 0 0 : 4 9 . 3 < / B o o k M a r k E x i t N a m e > < B o o k M a r k E n t r y P o s i t i o n > 4 0 3 6 0 < / B o o k M a r k E n t r y P o s i t i o n > < B o o k M a r k E x i t P o s i t i o n > 4 9 3 8 0 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 9 a 8 e b 0 b 8 - a 5 8 9 - 4 3 7 a - a 0 e 5 - 0 3 7 2 5 6 2 3 2 6 5 8 < / I n t e r n a l I d > < N a m e > S l i d e   1   ��XS0n0��X�0^�M0B}�0c0_0�00Nn0�0�0�0�0�k0B0�0�0�0�0�0�01 . 1 n0�0�0�0�0��0�0�0�0�0n0�v�v	��0x��0g0O0`0U0D000 0 : 0 0 : 4 9 . 3 - 0 0 : 0 1 : 0 4 . 4 < / N a m e > < T e x t > S0n0��X�0^�M0B}�0c0_0�00Nn0�0�0�0�0�k0B0�0�0�0�0�0�01 . 1 n0�0�0�0�0��0�0�0�0�0n0�v�v	��0x��0g0O0`0U0D00< / T e x t > < B o o k M a r k E n t r y N a m e > S l i d e   1   ��X0 0 : 0 0 : 4 9 . 3 < / B o o k M a r k E n t r y N a m e > < B o o k M a r k E x i t N a m e > S l i d e   1   ��X0 0 : 0 1 : 0 4 . 4 < / B o o k M a r k E x i t N a m e > < B o o k M a r k E n t r y P o s i t i o n > 4 9 3 8 0 < / B o o k M a r k E n t r y P o s i t i o n > < B o o k M a r k E x i t P o s i t i o n > 6 4 4 5 0 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 0 a 5 3 8 6 8 6 - 5 b 3 b - 4 f 6 4 - 8 0 4 d - 6 d 4 b 7 1 d b 4 7 d 5 < / I n t e r n a l I d > < N a m e > S l i d e   1   ��X�0�0�0�0�0n0�v�v�0f[�Y0�0�0�0�0k0�0�0�0�0�0U0�0~0Y000 0 : 0 1 : 0 4 . 4 - 0 0 : 0 1 : 1 0 . 8 < / N a m e > < T e x t > �0�0�0�0�0n0�v�v�0f[�Y0�0�0�0�0k0�0�0�0�0�0U0�0~0Y00< / T e x t > < B o o k M a r k E n t r y N a m e > S l i d e   1   ��X0 0 : 0 1 : 0 4 . 4 < / B o o k M a r k E n t r y N a m e > < B o o k M a r k E x i t N a m e > S l i d e   1   ��X0 0 : 0 1 : 1 0 . 8 < / B o o k M a r k E x i t N a m e > < B o o k M a r k E n t r y P o s i t i o n > 6 4 4 5 0 < / B o o k M a r k E n t r y P o s i t i o n > < B o o k M a r k E x i t P o s i t i o n > 7 0 8 5 0 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 1 e 9 8 6 d 4 1 - 8 3 e e - 4 3 4 2 - b 2 d c - 6 a d a b d c 0 a 9 8 0 < / I n t e r n a l I d > < N a m e > S l i d e   1   ��X�0�0�0�0�0U0�0_0�0�0�0k0B0�0c:yk0W0_0L0c0f00f[��02��0f0O0`0U0D000 0 : 0 1 : 1 0 . 8 - 0 0 : 0 1 : 1 8 . 8 < / N a m e > < T e x t > �0�0�0�0�0U0�0_0�0�0�0k0B0�0c:yk0W0_0L0c0f00f[��02��0f0O0`0U0D00< / T e x t > < B o o k M a r k E n t r y N a m e > S l i d e   1   ��X0 0 : 0 1 : 1 0 . 8 < / B o o k M a r k E n t r y N a m e > < B o o k M a r k E x i t N a m e > S l i d e   1   ��X0 0 : 0 1 : 1 8 . 8 < / B o o k M a r k E x i t N a m e > < B o o k M a r k E n t r y P o s i t i o n > 7 0 8 5 0 < / B o o k M a r k E n t r y P o s i t i o n > < B o o k M a r k E x i t P o s i t i o n > 7 8 8 0 0 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s > < / C a p t i o n I t e m s L i s t > 
</file>

<file path=customXml/itemProps1.xml><?xml version="1.0" encoding="utf-8"?>
<ds:datastoreItem xmlns:ds="http://schemas.openxmlformats.org/officeDocument/2006/customXml" ds:itemID="{4279DA2D-E308-4870-B963-FCF811D1C1FB}">
  <ds:schemaRefs>
    <ds:schemaRef ds:uri="http://www.w3.org/2001/XMLSchema"/>
  </ds:schemaRefs>
</ds:datastoreItem>
</file>

<file path=customXml/itemProps2.xml><?xml version="1.0" encoding="utf-8"?>
<ds:datastoreItem xmlns:ds="http://schemas.openxmlformats.org/officeDocument/2006/customXml" ds:itemID="{AECDEB9E-3475-477E-9172-D7F2BF75FB92}">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2942</TotalTime>
  <Words>1993</Words>
  <Application>Microsoft Office PowerPoint</Application>
  <PresentationFormat>Widescreen</PresentationFormat>
  <Paragraphs>128</Paragraphs>
  <Slides>12</Slides>
  <Notes>9</Notes>
  <HiddenSlides>5</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Keiko Eda</dc:creator>
  <cp:lastModifiedBy>Keiko Eda</cp:lastModifiedBy>
  <cp:revision>3</cp:revision>
  <cp:lastPrinted>2021-12-02T03:07:39Z</cp:lastPrinted>
  <dcterms:created xsi:type="dcterms:W3CDTF">2021-11-18T00:06:02Z</dcterms:created>
  <dcterms:modified xsi:type="dcterms:W3CDTF">2023-05-01T02:21:19Z</dcterms:modified>
</cp:coreProperties>
</file>